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4" r:id="rId2"/>
    <p:sldId id="263" r:id="rId3"/>
    <p:sldId id="257" r:id="rId4"/>
    <p:sldId id="258" r:id="rId5"/>
    <p:sldId id="297"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72" r:id="rId3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CA3A6-9776-4F74-A2D0-A29818B48E4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B9AD964B-FAAC-427A-8297-E81C0F7CF04C}">
      <dgm:prSet phldrT="[Texto]"/>
      <dgm:spPr>
        <a:solidFill>
          <a:srgbClr val="FF0000"/>
        </a:solidFill>
      </dgm:spPr>
      <dgm:t>
        <a:bodyPr/>
        <a:lstStyle/>
        <a:p>
          <a:r>
            <a:rPr lang="es-ES" b="1" dirty="0" smtClean="0"/>
            <a:t>I.-</a:t>
          </a:r>
          <a:r>
            <a:rPr lang="es-ES" dirty="0" smtClean="0"/>
            <a:t>De la preparación de las elecciones;</a:t>
          </a:r>
          <a:endParaRPr lang="es-MX" dirty="0" smtClean="0"/>
        </a:p>
      </dgm:t>
    </dgm:pt>
    <dgm:pt modelId="{CAD1468A-2E3C-4396-9C89-649B70F9192A}" type="parTrans" cxnId="{D7A3FE13-4C4F-447D-A821-3581FDD0845A}">
      <dgm:prSet/>
      <dgm:spPr/>
      <dgm:t>
        <a:bodyPr/>
        <a:lstStyle/>
        <a:p>
          <a:endParaRPr lang="es-MX"/>
        </a:p>
      </dgm:t>
    </dgm:pt>
    <dgm:pt modelId="{3F310477-CFC6-4483-8190-23FEE7306A87}" type="sibTrans" cxnId="{D7A3FE13-4C4F-447D-A821-3581FDD0845A}">
      <dgm:prSet/>
      <dgm:spPr/>
      <dgm:t>
        <a:bodyPr/>
        <a:lstStyle/>
        <a:p>
          <a:endParaRPr lang="es-MX" dirty="0"/>
        </a:p>
      </dgm:t>
    </dgm:pt>
    <dgm:pt modelId="{F361D438-7716-48A6-B2DA-AFA3FA7EA935}">
      <dgm:prSet phldrT="[Texto]"/>
      <dgm:spPr>
        <a:solidFill>
          <a:srgbClr val="FFFF00"/>
        </a:solidFill>
      </dgm:spPr>
      <dgm:t>
        <a:bodyPr/>
        <a:lstStyle/>
        <a:p>
          <a:r>
            <a:rPr lang="es-ES" b="1" dirty="0" smtClean="0">
              <a:solidFill>
                <a:schemeClr val="tx1"/>
              </a:solidFill>
            </a:rPr>
            <a:t>III.-</a:t>
          </a:r>
          <a:r>
            <a:rPr lang="es-ES" dirty="0" smtClean="0">
              <a:solidFill>
                <a:schemeClr val="tx1"/>
              </a:solidFill>
            </a:rPr>
            <a:t> De los resultados electorales;</a:t>
          </a:r>
          <a:endParaRPr lang="es-MX" dirty="0">
            <a:solidFill>
              <a:schemeClr val="tx1"/>
            </a:solidFill>
          </a:endParaRPr>
        </a:p>
      </dgm:t>
    </dgm:pt>
    <dgm:pt modelId="{E4656325-6381-4425-ABCC-15FA421961A0}" type="parTrans" cxnId="{1CF71525-A28D-4E0D-BBDE-BE1047EF51A0}">
      <dgm:prSet/>
      <dgm:spPr/>
      <dgm:t>
        <a:bodyPr/>
        <a:lstStyle/>
        <a:p>
          <a:endParaRPr lang="es-MX"/>
        </a:p>
      </dgm:t>
    </dgm:pt>
    <dgm:pt modelId="{F53E8893-A35B-400B-A776-0E056C3BB99B}" type="sibTrans" cxnId="{1CF71525-A28D-4E0D-BBDE-BE1047EF51A0}">
      <dgm:prSet/>
      <dgm:spPr/>
      <dgm:t>
        <a:bodyPr/>
        <a:lstStyle/>
        <a:p>
          <a:endParaRPr lang="es-MX" dirty="0"/>
        </a:p>
      </dgm:t>
    </dgm:pt>
    <dgm:pt modelId="{19FD8300-1919-436A-B067-3E8A99C2BECC}">
      <dgm:prSet phldrT="[Texto]"/>
      <dgm:spPr>
        <a:solidFill>
          <a:srgbClr val="002060"/>
        </a:solidFill>
      </dgm:spPr>
      <dgm:t>
        <a:bodyPr/>
        <a:lstStyle/>
        <a:p>
          <a:r>
            <a:rPr lang="es-ES" b="1" dirty="0" smtClean="0"/>
            <a:t>IV.-</a:t>
          </a:r>
          <a:r>
            <a:rPr lang="es-ES" dirty="0" smtClean="0"/>
            <a:t> Del cómputo y declaración de validez de las elecciones; y</a:t>
          </a:r>
          <a:endParaRPr lang="es-MX" dirty="0"/>
        </a:p>
      </dgm:t>
    </dgm:pt>
    <dgm:pt modelId="{739FFC3B-4925-4517-8A58-AAA95236FE01}" type="parTrans" cxnId="{E0817715-F043-4097-9860-B11EF145E08F}">
      <dgm:prSet/>
      <dgm:spPr/>
      <dgm:t>
        <a:bodyPr/>
        <a:lstStyle/>
        <a:p>
          <a:endParaRPr lang="es-MX"/>
        </a:p>
      </dgm:t>
    </dgm:pt>
    <dgm:pt modelId="{2CECC6DC-81C2-4B90-8A20-22CB6C20C905}" type="sibTrans" cxnId="{E0817715-F043-4097-9860-B11EF145E08F}">
      <dgm:prSet/>
      <dgm:spPr/>
      <dgm:t>
        <a:bodyPr/>
        <a:lstStyle/>
        <a:p>
          <a:endParaRPr lang="es-MX" dirty="0"/>
        </a:p>
      </dgm:t>
    </dgm:pt>
    <dgm:pt modelId="{0E35DF6D-B52C-4CDA-8212-92B9B86F86DA}">
      <dgm:prSet phldrT="[Texto]"/>
      <dgm:spPr>
        <a:solidFill>
          <a:schemeClr val="accent5"/>
        </a:solidFill>
      </dgm:spPr>
      <dgm:t>
        <a:bodyPr/>
        <a:lstStyle/>
        <a:p>
          <a:r>
            <a:rPr lang="es-ES" b="1" dirty="0" smtClean="0"/>
            <a:t>V.-</a:t>
          </a:r>
          <a:r>
            <a:rPr lang="es-ES" dirty="0" smtClean="0"/>
            <a:t> Conclusión del proceso electoral.</a:t>
          </a:r>
          <a:endParaRPr lang="es-MX" dirty="0"/>
        </a:p>
      </dgm:t>
    </dgm:pt>
    <dgm:pt modelId="{DCEA4689-69A9-434A-9BFA-24DAF78E7E5B}" type="parTrans" cxnId="{F6FC6A68-FE21-4B59-AC10-F929D5F0D20C}">
      <dgm:prSet/>
      <dgm:spPr/>
      <dgm:t>
        <a:bodyPr/>
        <a:lstStyle/>
        <a:p>
          <a:endParaRPr lang="es-MX"/>
        </a:p>
      </dgm:t>
    </dgm:pt>
    <dgm:pt modelId="{DEFC9754-4402-4682-9788-06AE1F698DA3}" type="sibTrans" cxnId="{F6FC6A68-FE21-4B59-AC10-F929D5F0D20C}">
      <dgm:prSet/>
      <dgm:spPr/>
      <dgm:t>
        <a:bodyPr/>
        <a:lstStyle/>
        <a:p>
          <a:endParaRPr lang="es-MX" dirty="0"/>
        </a:p>
      </dgm:t>
    </dgm:pt>
    <dgm:pt modelId="{0BAF9632-EFEB-45CF-AE9C-1E0674287518}">
      <dgm:prSet phldrT="[Texto]"/>
      <dgm:spPr>
        <a:solidFill>
          <a:srgbClr val="00B050"/>
        </a:solidFill>
      </dgm:spPr>
      <dgm:t>
        <a:bodyPr/>
        <a:lstStyle/>
        <a:p>
          <a:r>
            <a:rPr lang="es-ES" b="1" dirty="0" smtClean="0"/>
            <a:t>II.-</a:t>
          </a:r>
          <a:r>
            <a:rPr lang="es-ES" dirty="0" smtClean="0"/>
            <a:t> De la jornada electoral;</a:t>
          </a:r>
          <a:endParaRPr lang="es-MX" dirty="0" smtClean="0"/>
        </a:p>
      </dgm:t>
    </dgm:pt>
    <dgm:pt modelId="{8B168DF9-14EC-4F4D-BC30-DB4DF6454B74}" type="parTrans" cxnId="{F697CB53-A8B0-4C7B-A0DF-C82D1FC44D14}">
      <dgm:prSet/>
      <dgm:spPr/>
      <dgm:t>
        <a:bodyPr/>
        <a:lstStyle/>
        <a:p>
          <a:endParaRPr lang="es-MX"/>
        </a:p>
      </dgm:t>
    </dgm:pt>
    <dgm:pt modelId="{18BDAC16-BBDE-41BE-B969-DFA414E237CB}" type="sibTrans" cxnId="{F697CB53-A8B0-4C7B-A0DF-C82D1FC44D14}">
      <dgm:prSet/>
      <dgm:spPr/>
      <dgm:t>
        <a:bodyPr/>
        <a:lstStyle/>
        <a:p>
          <a:endParaRPr lang="es-MX" dirty="0"/>
        </a:p>
      </dgm:t>
    </dgm:pt>
    <dgm:pt modelId="{A489DF8C-AAAD-46B5-ACD9-3FCD960C6C36}" type="pres">
      <dgm:prSet presAssocID="{45FCA3A6-9776-4F74-A2D0-A29818B48E49}" presName="cycle" presStyleCnt="0">
        <dgm:presLayoutVars>
          <dgm:dir/>
          <dgm:resizeHandles val="exact"/>
        </dgm:presLayoutVars>
      </dgm:prSet>
      <dgm:spPr/>
      <dgm:t>
        <a:bodyPr/>
        <a:lstStyle/>
        <a:p>
          <a:endParaRPr lang="es-MX"/>
        </a:p>
      </dgm:t>
    </dgm:pt>
    <dgm:pt modelId="{5BB1E66B-E141-4D5E-A18C-C4B0B9A09943}" type="pres">
      <dgm:prSet presAssocID="{B9AD964B-FAAC-427A-8297-E81C0F7CF04C}" presName="node" presStyleLbl="node1" presStyleIdx="0" presStyleCnt="5">
        <dgm:presLayoutVars>
          <dgm:bulletEnabled val="1"/>
        </dgm:presLayoutVars>
      </dgm:prSet>
      <dgm:spPr/>
      <dgm:t>
        <a:bodyPr/>
        <a:lstStyle/>
        <a:p>
          <a:endParaRPr lang="es-MX"/>
        </a:p>
      </dgm:t>
    </dgm:pt>
    <dgm:pt modelId="{C19A7724-141B-4955-8FE0-72801FBEB132}" type="pres">
      <dgm:prSet presAssocID="{3F310477-CFC6-4483-8190-23FEE7306A87}" presName="sibTrans" presStyleLbl="sibTrans2D1" presStyleIdx="0" presStyleCnt="5"/>
      <dgm:spPr/>
      <dgm:t>
        <a:bodyPr/>
        <a:lstStyle/>
        <a:p>
          <a:endParaRPr lang="es-MX"/>
        </a:p>
      </dgm:t>
    </dgm:pt>
    <dgm:pt modelId="{BB6CA498-5D2A-489A-BADD-966DE787FFEC}" type="pres">
      <dgm:prSet presAssocID="{3F310477-CFC6-4483-8190-23FEE7306A87}" presName="connectorText" presStyleLbl="sibTrans2D1" presStyleIdx="0" presStyleCnt="5"/>
      <dgm:spPr/>
      <dgm:t>
        <a:bodyPr/>
        <a:lstStyle/>
        <a:p>
          <a:endParaRPr lang="es-MX"/>
        </a:p>
      </dgm:t>
    </dgm:pt>
    <dgm:pt modelId="{320DE82D-6BEC-46DD-B589-14259A4723DB}" type="pres">
      <dgm:prSet presAssocID="{0BAF9632-EFEB-45CF-AE9C-1E0674287518}" presName="node" presStyleLbl="node1" presStyleIdx="1" presStyleCnt="5">
        <dgm:presLayoutVars>
          <dgm:bulletEnabled val="1"/>
        </dgm:presLayoutVars>
      </dgm:prSet>
      <dgm:spPr/>
      <dgm:t>
        <a:bodyPr/>
        <a:lstStyle/>
        <a:p>
          <a:endParaRPr lang="es-MX"/>
        </a:p>
      </dgm:t>
    </dgm:pt>
    <dgm:pt modelId="{C6D546D6-2EDA-4F03-93F9-6533B0698654}" type="pres">
      <dgm:prSet presAssocID="{18BDAC16-BBDE-41BE-B969-DFA414E237CB}" presName="sibTrans" presStyleLbl="sibTrans2D1" presStyleIdx="1" presStyleCnt="5"/>
      <dgm:spPr/>
      <dgm:t>
        <a:bodyPr/>
        <a:lstStyle/>
        <a:p>
          <a:endParaRPr lang="es-MX"/>
        </a:p>
      </dgm:t>
    </dgm:pt>
    <dgm:pt modelId="{D1470BBF-3DE7-48AC-8507-7C6F87472ECE}" type="pres">
      <dgm:prSet presAssocID="{18BDAC16-BBDE-41BE-B969-DFA414E237CB}" presName="connectorText" presStyleLbl="sibTrans2D1" presStyleIdx="1" presStyleCnt="5"/>
      <dgm:spPr/>
      <dgm:t>
        <a:bodyPr/>
        <a:lstStyle/>
        <a:p>
          <a:endParaRPr lang="es-MX"/>
        </a:p>
      </dgm:t>
    </dgm:pt>
    <dgm:pt modelId="{46A3C2A4-02BD-4DE1-A9BB-CBB2E1C0FBF7}" type="pres">
      <dgm:prSet presAssocID="{F361D438-7716-48A6-B2DA-AFA3FA7EA935}" presName="node" presStyleLbl="node1" presStyleIdx="2" presStyleCnt="5">
        <dgm:presLayoutVars>
          <dgm:bulletEnabled val="1"/>
        </dgm:presLayoutVars>
      </dgm:prSet>
      <dgm:spPr/>
      <dgm:t>
        <a:bodyPr/>
        <a:lstStyle/>
        <a:p>
          <a:endParaRPr lang="es-MX"/>
        </a:p>
      </dgm:t>
    </dgm:pt>
    <dgm:pt modelId="{B41328CC-6218-4843-B99E-9EB8FDAC81F1}" type="pres">
      <dgm:prSet presAssocID="{F53E8893-A35B-400B-A776-0E056C3BB99B}" presName="sibTrans" presStyleLbl="sibTrans2D1" presStyleIdx="2" presStyleCnt="5"/>
      <dgm:spPr/>
      <dgm:t>
        <a:bodyPr/>
        <a:lstStyle/>
        <a:p>
          <a:endParaRPr lang="es-MX"/>
        </a:p>
      </dgm:t>
    </dgm:pt>
    <dgm:pt modelId="{46A3D962-8246-4473-98ED-BD09E6FF2B4B}" type="pres">
      <dgm:prSet presAssocID="{F53E8893-A35B-400B-A776-0E056C3BB99B}" presName="connectorText" presStyleLbl="sibTrans2D1" presStyleIdx="2" presStyleCnt="5"/>
      <dgm:spPr/>
      <dgm:t>
        <a:bodyPr/>
        <a:lstStyle/>
        <a:p>
          <a:endParaRPr lang="es-MX"/>
        </a:p>
      </dgm:t>
    </dgm:pt>
    <dgm:pt modelId="{20F10674-E1BA-4F55-9FF4-67EA2A6239D2}" type="pres">
      <dgm:prSet presAssocID="{19FD8300-1919-436A-B067-3E8A99C2BECC}" presName="node" presStyleLbl="node1" presStyleIdx="3" presStyleCnt="5">
        <dgm:presLayoutVars>
          <dgm:bulletEnabled val="1"/>
        </dgm:presLayoutVars>
      </dgm:prSet>
      <dgm:spPr/>
      <dgm:t>
        <a:bodyPr/>
        <a:lstStyle/>
        <a:p>
          <a:endParaRPr lang="es-MX"/>
        </a:p>
      </dgm:t>
    </dgm:pt>
    <dgm:pt modelId="{55331980-9D50-407E-A6E4-8B73A53282B6}" type="pres">
      <dgm:prSet presAssocID="{2CECC6DC-81C2-4B90-8A20-22CB6C20C905}" presName="sibTrans" presStyleLbl="sibTrans2D1" presStyleIdx="3" presStyleCnt="5"/>
      <dgm:spPr/>
      <dgm:t>
        <a:bodyPr/>
        <a:lstStyle/>
        <a:p>
          <a:endParaRPr lang="es-MX"/>
        </a:p>
      </dgm:t>
    </dgm:pt>
    <dgm:pt modelId="{09AE83E2-280F-488E-BE11-CA0C2B8F77D3}" type="pres">
      <dgm:prSet presAssocID="{2CECC6DC-81C2-4B90-8A20-22CB6C20C905}" presName="connectorText" presStyleLbl="sibTrans2D1" presStyleIdx="3" presStyleCnt="5"/>
      <dgm:spPr/>
      <dgm:t>
        <a:bodyPr/>
        <a:lstStyle/>
        <a:p>
          <a:endParaRPr lang="es-MX"/>
        </a:p>
      </dgm:t>
    </dgm:pt>
    <dgm:pt modelId="{A192D945-9292-4F66-B348-F9466DA1E39A}" type="pres">
      <dgm:prSet presAssocID="{0E35DF6D-B52C-4CDA-8212-92B9B86F86DA}" presName="node" presStyleLbl="node1" presStyleIdx="4" presStyleCnt="5">
        <dgm:presLayoutVars>
          <dgm:bulletEnabled val="1"/>
        </dgm:presLayoutVars>
      </dgm:prSet>
      <dgm:spPr/>
      <dgm:t>
        <a:bodyPr/>
        <a:lstStyle/>
        <a:p>
          <a:endParaRPr lang="es-MX"/>
        </a:p>
      </dgm:t>
    </dgm:pt>
    <dgm:pt modelId="{2CCAA0D0-1D93-4DEB-8A2E-EAF6804BD869}" type="pres">
      <dgm:prSet presAssocID="{DEFC9754-4402-4682-9788-06AE1F698DA3}" presName="sibTrans" presStyleLbl="sibTrans2D1" presStyleIdx="4" presStyleCnt="5" custLinFactNeighborX="12330" custLinFactNeighborY="-14301"/>
      <dgm:spPr/>
      <dgm:t>
        <a:bodyPr/>
        <a:lstStyle/>
        <a:p>
          <a:endParaRPr lang="es-MX"/>
        </a:p>
      </dgm:t>
    </dgm:pt>
    <dgm:pt modelId="{1C8B475D-C680-4095-9D5C-22EA4A23D9F6}" type="pres">
      <dgm:prSet presAssocID="{DEFC9754-4402-4682-9788-06AE1F698DA3}" presName="connectorText" presStyleLbl="sibTrans2D1" presStyleIdx="4" presStyleCnt="5"/>
      <dgm:spPr/>
      <dgm:t>
        <a:bodyPr/>
        <a:lstStyle/>
        <a:p>
          <a:endParaRPr lang="es-MX"/>
        </a:p>
      </dgm:t>
    </dgm:pt>
  </dgm:ptLst>
  <dgm:cxnLst>
    <dgm:cxn modelId="{2EAFBF5E-CB0B-4228-ACF9-7DF6616537FF}" type="presOf" srcId="{0BAF9632-EFEB-45CF-AE9C-1E0674287518}" destId="{320DE82D-6BEC-46DD-B589-14259A4723DB}" srcOrd="0" destOrd="0" presId="urn:microsoft.com/office/officeart/2005/8/layout/cycle2"/>
    <dgm:cxn modelId="{F6FC6A68-FE21-4B59-AC10-F929D5F0D20C}" srcId="{45FCA3A6-9776-4F74-A2D0-A29818B48E49}" destId="{0E35DF6D-B52C-4CDA-8212-92B9B86F86DA}" srcOrd="4" destOrd="0" parTransId="{DCEA4689-69A9-434A-9BFA-24DAF78E7E5B}" sibTransId="{DEFC9754-4402-4682-9788-06AE1F698DA3}"/>
    <dgm:cxn modelId="{60615ADF-AB4D-482F-98D7-82E453BD31B4}" type="presOf" srcId="{2CECC6DC-81C2-4B90-8A20-22CB6C20C905}" destId="{55331980-9D50-407E-A6E4-8B73A53282B6}" srcOrd="0" destOrd="0" presId="urn:microsoft.com/office/officeart/2005/8/layout/cycle2"/>
    <dgm:cxn modelId="{E0817715-F043-4097-9860-B11EF145E08F}" srcId="{45FCA3A6-9776-4F74-A2D0-A29818B48E49}" destId="{19FD8300-1919-436A-B067-3E8A99C2BECC}" srcOrd="3" destOrd="0" parTransId="{739FFC3B-4925-4517-8A58-AAA95236FE01}" sibTransId="{2CECC6DC-81C2-4B90-8A20-22CB6C20C905}"/>
    <dgm:cxn modelId="{B445CD57-02D3-4E01-B227-8E98F2E23072}" type="presOf" srcId="{45FCA3A6-9776-4F74-A2D0-A29818B48E49}" destId="{A489DF8C-AAAD-46B5-ACD9-3FCD960C6C36}" srcOrd="0" destOrd="0" presId="urn:microsoft.com/office/officeart/2005/8/layout/cycle2"/>
    <dgm:cxn modelId="{D3837C0B-7A11-40ED-8517-2E1B680D0675}" type="presOf" srcId="{3F310477-CFC6-4483-8190-23FEE7306A87}" destId="{C19A7724-141B-4955-8FE0-72801FBEB132}" srcOrd="0" destOrd="0" presId="urn:microsoft.com/office/officeart/2005/8/layout/cycle2"/>
    <dgm:cxn modelId="{4D47190E-8C6A-4EC8-B436-C9822DCBE27D}" type="presOf" srcId="{0E35DF6D-B52C-4CDA-8212-92B9B86F86DA}" destId="{A192D945-9292-4F66-B348-F9466DA1E39A}" srcOrd="0" destOrd="0" presId="urn:microsoft.com/office/officeart/2005/8/layout/cycle2"/>
    <dgm:cxn modelId="{0FE25F48-02DC-483A-8BE9-155AA541E4EF}" type="presOf" srcId="{F53E8893-A35B-400B-A776-0E056C3BB99B}" destId="{B41328CC-6218-4843-B99E-9EB8FDAC81F1}" srcOrd="0" destOrd="0" presId="urn:microsoft.com/office/officeart/2005/8/layout/cycle2"/>
    <dgm:cxn modelId="{9B717E49-436B-453A-B001-10D7DC1BA903}" type="presOf" srcId="{B9AD964B-FAAC-427A-8297-E81C0F7CF04C}" destId="{5BB1E66B-E141-4D5E-A18C-C4B0B9A09943}" srcOrd="0" destOrd="0" presId="urn:microsoft.com/office/officeart/2005/8/layout/cycle2"/>
    <dgm:cxn modelId="{B76C3CBA-814C-44B6-9D2A-8C2500F05E68}" type="presOf" srcId="{F53E8893-A35B-400B-A776-0E056C3BB99B}" destId="{46A3D962-8246-4473-98ED-BD09E6FF2B4B}" srcOrd="1" destOrd="0" presId="urn:microsoft.com/office/officeart/2005/8/layout/cycle2"/>
    <dgm:cxn modelId="{9FFD47A7-B1EE-4F5A-980E-059B206F175A}" type="presOf" srcId="{F361D438-7716-48A6-B2DA-AFA3FA7EA935}" destId="{46A3C2A4-02BD-4DE1-A9BB-CBB2E1C0FBF7}" srcOrd="0" destOrd="0" presId="urn:microsoft.com/office/officeart/2005/8/layout/cycle2"/>
    <dgm:cxn modelId="{5A70EAF8-0B11-491D-B75C-AB88D0C0BF8C}" type="presOf" srcId="{18BDAC16-BBDE-41BE-B969-DFA414E237CB}" destId="{C6D546D6-2EDA-4F03-93F9-6533B0698654}" srcOrd="0" destOrd="0" presId="urn:microsoft.com/office/officeart/2005/8/layout/cycle2"/>
    <dgm:cxn modelId="{97F2099A-1828-4BB6-8982-4D9716ED0A2B}" type="presOf" srcId="{3F310477-CFC6-4483-8190-23FEE7306A87}" destId="{BB6CA498-5D2A-489A-BADD-966DE787FFEC}" srcOrd="1" destOrd="0" presId="urn:microsoft.com/office/officeart/2005/8/layout/cycle2"/>
    <dgm:cxn modelId="{1CF71525-A28D-4E0D-BBDE-BE1047EF51A0}" srcId="{45FCA3A6-9776-4F74-A2D0-A29818B48E49}" destId="{F361D438-7716-48A6-B2DA-AFA3FA7EA935}" srcOrd="2" destOrd="0" parTransId="{E4656325-6381-4425-ABCC-15FA421961A0}" sibTransId="{F53E8893-A35B-400B-A776-0E056C3BB99B}"/>
    <dgm:cxn modelId="{A4EE6CD9-4679-417C-A133-D519DA89C409}" type="presOf" srcId="{18BDAC16-BBDE-41BE-B969-DFA414E237CB}" destId="{D1470BBF-3DE7-48AC-8507-7C6F87472ECE}" srcOrd="1" destOrd="0" presId="urn:microsoft.com/office/officeart/2005/8/layout/cycle2"/>
    <dgm:cxn modelId="{F54C3AFE-08B8-4422-854B-5602AEFC06C1}" type="presOf" srcId="{19FD8300-1919-436A-B067-3E8A99C2BECC}" destId="{20F10674-E1BA-4F55-9FF4-67EA2A6239D2}" srcOrd="0" destOrd="0" presId="urn:microsoft.com/office/officeart/2005/8/layout/cycle2"/>
    <dgm:cxn modelId="{F697CB53-A8B0-4C7B-A0DF-C82D1FC44D14}" srcId="{45FCA3A6-9776-4F74-A2D0-A29818B48E49}" destId="{0BAF9632-EFEB-45CF-AE9C-1E0674287518}" srcOrd="1" destOrd="0" parTransId="{8B168DF9-14EC-4F4D-BC30-DB4DF6454B74}" sibTransId="{18BDAC16-BBDE-41BE-B969-DFA414E237CB}"/>
    <dgm:cxn modelId="{D7A3FE13-4C4F-447D-A821-3581FDD0845A}" srcId="{45FCA3A6-9776-4F74-A2D0-A29818B48E49}" destId="{B9AD964B-FAAC-427A-8297-E81C0F7CF04C}" srcOrd="0" destOrd="0" parTransId="{CAD1468A-2E3C-4396-9C89-649B70F9192A}" sibTransId="{3F310477-CFC6-4483-8190-23FEE7306A87}"/>
    <dgm:cxn modelId="{06D83FCF-7A99-4B3D-871D-AC5B3A9EB982}" type="presOf" srcId="{DEFC9754-4402-4682-9788-06AE1F698DA3}" destId="{2CCAA0D0-1D93-4DEB-8A2E-EAF6804BD869}" srcOrd="0" destOrd="0" presId="urn:microsoft.com/office/officeart/2005/8/layout/cycle2"/>
    <dgm:cxn modelId="{9DB799E0-5C0D-4013-ABC3-2A76B509BDDC}" type="presOf" srcId="{DEFC9754-4402-4682-9788-06AE1F698DA3}" destId="{1C8B475D-C680-4095-9D5C-22EA4A23D9F6}" srcOrd="1" destOrd="0" presId="urn:microsoft.com/office/officeart/2005/8/layout/cycle2"/>
    <dgm:cxn modelId="{614ECBB2-970F-4E7D-829E-8C3390922C2D}" type="presOf" srcId="{2CECC6DC-81C2-4B90-8A20-22CB6C20C905}" destId="{09AE83E2-280F-488E-BE11-CA0C2B8F77D3}" srcOrd="1" destOrd="0" presId="urn:microsoft.com/office/officeart/2005/8/layout/cycle2"/>
    <dgm:cxn modelId="{97454C84-CE78-4BCB-808C-CE34336E7646}" type="presParOf" srcId="{A489DF8C-AAAD-46B5-ACD9-3FCD960C6C36}" destId="{5BB1E66B-E141-4D5E-A18C-C4B0B9A09943}" srcOrd="0" destOrd="0" presId="urn:microsoft.com/office/officeart/2005/8/layout/cycle2"/>
    <dgm:cxn modelId="{CBFE5172-B64F-47C8-8A38-8857EE7BC6DC}" type="presParOf" srcId="{A489DF8C-AAAD-46B5-ACD9-3FCD960C6C36}" destId="{C19A7724-141B-4955-8FE0-72801FBEB132}" srcOrd="1" destOrd="0" presId="urn:microsoft.com/office/officeart/2005/8/layout/cycle2"/>
    <dgm:cxn modelId="{484C63B0-A176-4735-880E-8165B8DEDBEE}" type="presParOf" srcId="{C19A7724-141B-4955-8FE0-72801FBEB132}" destId="{BB6CA498-5D2A-489A-BADD-966DE787FFEC}" srcOrd="0" destOrd="0" presId="urn:microsoft.com/office/officeart/2005/8/layout/cycle2"/>
    <dgm:cxn modelId="{BCD48E36-C4C6-40D6-9658-ABF2B0B1A545}" type="presParOf" srcId="{A489DF8C-AAAD-46B5-ACD9-3FCD960C6C36}" destId="{320DE82D-6BEC-46DD-B589-14259A4723DB}" srcOrd="2" destOrd="0" presId="urn:microsoft.com/office/officeart/2005/8/layout/cycle2"/>
    <dgm:cxn modelId="{98017B58-E7E5-4E5A-95AA-C011514EB8B6}" type="presParOf" srcId="{A489DF8C-AAAD-46B5-ACD9-3FCD960C6C36}" destId="{C6D546D6-2EDA-4F03-93F9-6533B0698654}" srcOrd="3" destOrd="0" presId="urn:microsoft.com/office/officeart/2005/8/layout/cycle2"/>
    <dgm:cxn modelId="{9CB52260-8F2E-4133-82D2-245E8B49FA09}" type="presParOf" srcId="{C6D546D6-2EDA-4F03-93F9-6533B0698654}" destId="{D1470BBF-3DE7-48AC-8507-7C6F87472ECE}" srcOrd="0" destOrd="0" presId="urn:microsoft.com/office/officeart/2005/8/layout/cycle2"/>
    <dgm:cxn modelId="{87926181-9D6E-4A36-834F-431D1B9C9C01}" type="presParOf" srcId="{A489DF8C-AAAD-46B5-ACD9-3FCD960C6C36}" destId="{46A3C2A4-02BD-4DE1-A9BB-CBB2E1C0FBF7}" srcOrd="4" destOrd="0" presId="urn:microsoft.com/office/officeart/2005/8/layout/cycle2"/>
    <dgm:cxn modelId="{5020577E-483B-4840-87A5-0F6DFB8511DC}" type="presParOf" srcId="{A489DF8C-AAAD-46B5-ACD9-3FCD960C6C36}" destId="{B41328CC-6218-4843-B99E-9EB8FDAC81F1}" srcOrd="5" destOrd="0" presId="urn:microsoft.com/office/officeart/2005/8/layout/cycle2"/>
    <dgm:cxn modelId="{C12E2789-4FFF-4F90-B496-D24556505605}" type="presParOf" srcId="{B41328CC-6218-4843-B99E-9EB8FDAC81F1}" destId="{46A3D962-8246-4473-98ED-BD09E6FF2B4B}" srcOrd="0" destOrd="0" presId="urn:microsoft.com/office/officeart/2005/8/layout/cycle2"/>
    <dgm:cxn modelId="{90DCDD1A-2565-416B-99E1-301D129CFE66}" type="presParOf" srcId="{A489DF8C-AAAD-46B5-ACD9-3FCD960C6C36}" destId="{20F10674-E1BA-4F55-9FF4-67EA2A6239D2}" srcOrd="6" destOrd="0" presId="urn:microsoft.com/office/officeart/2005/8/layout/cycle2"/>
    <dgm:cxn modelId="{2B74F378-7CD9-4F18-81C1-59DBE8892BEA}" type="presParOf" srcId="{A489DF8C-AAAD-46B5-ACD9-3FCD960C6C36}" destId="{55331980-9D50-407E-A6E4-8B73A53282B6}" srcOrd="7" destOrd="0" presId="urn:microsoft.com/office/officeart/2005/8/layout/cycle2"/>
    <dgm:cxn modelId="{472C8F08-37C0-4FEA-9DF5-EBA31EB83EC5}" type="presParOf" srcId="{55331980-9D50-407E-A6E4-8B73A53282B6}" destId="{09AE83E2-280F-488E-BE11-CA0C2B8F77D3}" srcOrd="0" destOrd="0" presId="urn:microsoft.com/office/officeart/2005/8/layout/cycle2"/>
    <dgm:cxn modelId="{F741E5F6-D022-4AF3-ACD2-A4CBA415A2E1}" type="presParOf" srcId="{A489DF8C-AAAD-46B5-ACD9-3FCD960C6C36}" destId="{A192D945-9292-4F66-B348-F9466DA1E39A}" srcOrd="8" destOrd="0" presId="urn:microsoft.com/office/officeart/2005/8/layout/cycle2"/>
    <dgm:cxn modelId="{E8FA9635-3894-4494-B3B0-160F24CC33EE}" type="presParOf" srcId="{A489DF8C-AAAD-46B5-ACD9-3FCD960C6C36}" destId="{2CCAA0D0-1D93-4DEB-8A2E-EAF6804BD869}" srcOrd="9" destOrd="0" presId="urn:microsoft.com/office/officeart/2005/8/layout/cycle2"/>
    <dgm:cxn modelId="{F625D583-CAF1-4267-960E-97E37FB32BB8}" type="presParOf" srcId="{2CCAA0D0-1D93-4DEB-8A2E-EAF6804BD869}" destId="{1C8B475D-C680-4095-9D5C-22EA4A23D9F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438C51-BF12-4639-ADE9-7C67791EA37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MX"/>
        </a:p>
      </dgm:t>
    </dgm:pt>
    <dgm:pt modelId="{AA49E2A9-FAA6-41ED-9C67-6B552CFF1011}">
      <dgm:prSet/>
      <dgm:spPr/>
      <dgm:t>
        <a:bodyPr/>
        <a:lstStyle/>
        <a:p>
          <a:pPr rtl="0"/>
          <a:r>
            <a:rPr lang="es-MX" dirty="0" smtClean="0"/>
            <a:t>El Pte. Se encargara de las comisiones</a:t>
          </a:r>
          <a:endParaRPr lang="es-MX" dirty="0"/>
        </a:p>
      </dgm:t>
    </dgm:pt>
    <dgm:pt modelId="{3F504517-A7FE-4A7C-B92A-32D96B52B286}" type="parTrans" cxnId="{1B285DB3-63F0-4AF9-82BB-82853F49C9F1}">
      <dgm:prSet/>
      <dgm:spPr/>
      <dgm:t>
        <a:bodyPr/>
        <a:lstStyle/>
        <a:p>
          <a:endParaRPr lang="es-MX"/>
        </a:p>
      </dgm:t>
    </dgm:pt>
    <dgm:pt modelId="{99090392-C839-4BF9-A96A-EDD533B288B1}" type="sibTrans" cxnId="{1B285DB3-63F0-4AF9-82BB-82853F49C9F1}">
      <dgm:prSet/>
      <dgm:spPr/>
      <dgm:t>
        <a:bodyPr/>
        <a:lstStyle/>
        <a:p>
          <a:endParaRPr lang="es-MX"/>
        </a:p>
      </dgm:t>
    </dgm:pt>
    <dgm:pt modelId="{37B5A8D1-99E2-4E7F-A333-DD6E5A9EC2E1}">
      <dgm:prSet custT="1"/>
      <dgm:spPr/>
      <dgm:t>
        <a:bodyPr/>
        <a:lstStyle/>
        <a:p>
          <a:pPr algn="just" rtl="0"/>
          <a:r>
            <a:rPr lang="es-MX" sz="1600" dirty="0" smtClean="0"/>
            <a:t>Si no va el </a:t>
          </a:r>
          <a:r>
            <a:rPr lang="es-MX" sz="1600" u="sng" dirty="0" smtClean="0"/>
            <a:t>Presidente</a:t>
          </a:r>
          <a:r>
            <a:rPr lang="es-MX" sz="1600" dirty="0" smtClean="0"/>
            <a:t>, le seguirá el </a:t>
          </a:r>
          <a:r>
            <a:rPr lang="es-MX" sz="1600" u="sng" dirty="0" smtClean="0"/>
            <a:t>Secretario</a:t>
          </a:r>
          <a:r>
            <a:rPr lang="es-MX" sz="1600" dirty="0" smtClean="0"/>
            <a:t>, y si no, alguno de los </a:t>
          </a:r>
          <a:r>
            <a:rPr lang="es-MX" sz="1600" u="sng" dirty="0" smtClean="0"/>
            <a:t>Escrutadores</a:t>
          </a:r>
          <a:r>
            <a:rPr lang="es-MX" sz="1600" dirty="0" smtClean="0"/>
            <a:t>, éste asumirá y realizará las funciones de Presidente</a:t>
          </a:r>
          <a:endParaRPr lang="es-MX" sz="1600" dirty="0"/>
        </a:p>
      </dgm:t>
    </dgm:pt>
    <dgm:pt modelId="{4043DA3F-E233-4FE8-8CF8-FD01AD19A152}" type="parTrans" cxnId="{0059D0BA-8DCF-4D53-A5B6-524EDD233735}">
      <dgm:prSet/>
      <dgm:spPr/>
      <dgm:t>
        <a:bodyPr/>
        <a:lstStyle/>
        <a:p>
          <a:endParaRPr lang="es-MX"/>
        </a:p>
      </dgm:t>
    </dgm:pt>
    <dgm:pt modelId="{19EDC55E-56E9-49D7-8B83-626AE1D49B70}" type="sibTrans" cxnId="{0059D0BA-8DCF-4D53-A5B6-524EDD233735}">
      <dgm:prSet/>
      <dgm:spPr/>
      <dgm:t>
        <a:bodyPr/>
        <a:lstStyle/>
        <a:p>
          <a:endParaRPr lang="es-MX"/>
        </a:p>
      </dgm:t>
    </dgm:pt>
    <dgm:pt modelId="{F47BABF7-39A9-4456-9D29-1EBEFF423EA6}">
      <dgm:prSet custT="1"/>
      <dgm:spPr/>
      <dgm:t>
        <a:bodyPr/>
        <a:lstStyle/>
        <a:p>
          <a:pPr algn="just" rtl="0"/>
          <a:r>
            <a:rPr lang="es-MX" sz="1600" dirty="0" smtClean="0"/>
            <a:t>Si sólo estuvieran los </a:t>
          </a:r>
          <a:r>
            <a:rPr lang="es-MX" sz="1600" u="sng" dirty="0" smtClean="0"/>
            <a:t>suplentes generales</a:t>
          </a:r>
          <a:r>
            <a:rPr lang="es-MX" sz="1600" dirty="0" smtClean="0"/>
            <a:t>, uno de ellos asumirá y realizará las funciones de Presidente, los otros las de Secretario, primer y segundo Escrutador.</a:t>
          </a:r>
          <a:endParaRPr lang="es-MX" sz="1600" dirty="0"/>
        </a:p>
      </dgm:t>
    </dgm:pt>
    <dgm:pt modelId="{B67DA76B-441B-4A75-8859-7E3123DA17C1}" type="parTrans" cxnId="{FB71095B-DCBB-4130-B378-9AAF9C947207}">
      <dgm:prSet/>
      <dgm:spPr/>
      <dgm:t>
        <a:bodyPr/>
        <a:lstStyle/>
        <a:p>
          <a:endParaRPr lang="es-MX"/>
        </a:p>
      </dgm:t>
    </dgm:pt>
    <dgm:pt modelId="{DC40F019-B563-49BE-9766-F27684D3BB17}" type="sibTrans" cxnId="{FB71095B-DCBB-4130-B378-9AAF9C947207}">
      <dgm:prSet/>
      <dgm:spPr/>
      <dgm:t>
        <a:bodyPr/>
        <a:lstStyle/>
        <a:p>
          <a:endParaRPr lang="es-MX"/>
        </a:p>
      </dgm:t>
    </dgm:pt>
    <dgm:pt modelId="{9B8E5231-340A-4278-AF94-C3862C3923FB}">
      <dgm:prSet/>
      <dgm:spPr/>
      <dgm:t>
        <a:bodyPr/>
        <a:lstStyle/>
        <a:p>
          <a:pPr rtl="0"/>
          <a:r>
            <a:rPr lang="es-MX" dirty="0" smtClean="0"/>
            <a:t>SI NO FUERA NINGUNO</a:t>
          </a:r>
          <a:endParaRPr lang="es-MX" dirty="0"/>
        </a:p>
      </dgm:t>
    </dgm:pt>
    <dgm:pt modelId="{26676F43-DCC2-4EDF-960E-C34A3D56AA9B}" type="parTrans" cxnId="{13B669CB-767E-412A-8319-98D11DB7FB5E}">
      <dgm:prSet/>
      <dgm:spPr/>
      <dgm:t>
        <a:bodyPr/>
        <a:lstStyle/>
        <a:p>
          <a:endParaRPr lang="es-MX"/>
        </a:p>
      </dgm:t>
    </dgm:pt>
    <dgm:pt modelId="{EE28C178-981A-467F-926E-EF05B1292F74}" type="sibTrans" cxnId="{13B669CB-767E-412A-8319-98D11DB7FB5E}">
      <dgm:prSet/>
      <dgm:spPr/>
      <dgm:t>
        <a:bodyPr/>
        <a:lstStyle/>
        <a:p>
          <a:endParaRPr lang="es-MX"/>
        </a:p>
      </dgm:t>
    </dgm:pt>
    <dgm:pt modelId="{08A0F691-A825-44A8-8DFD-83B3710B88F8}">
      <dgm:prSet/>
      <dgm:spPr/>
      <dgm:t>
        <a:bodyPr/>
        <a:lstStyle/>
        <a:p>
          <a:pPr algn="just" rtl="0"/>
          <a:r>
            <a:rPr lang="es-MX" dirty="0" smtClean="0"/>
            <a:t>El Coordinador Electoral del Consejo Distrital o Municipal que corresponda </a:t>
          </a:r>
          <a:r>
            <a:rPr lang="es-MX" u="sng" dirty="0" smtClean="0"/>
            <a:t>tomará las medidas </a:t>
          </a:r>
          <a:r>
            <a:rPr lang="es-MX" dirty="0" smtClean="0"/>
            <a:t>necesarias para la instalación de la misma. </a:t>
          </a:r>
          <a:r>
            <a:rPr lang="es-MX" u="sng" dirty="0" smtClean="0"/>
            <a:t>Presencia de N.P</a:t>
          </a:r>
          <a:endParaRPr lang="es-MX" u="sng" dirty="0"/>
        </a:p>
      </dgm:t>
    </dgm:pt>
    <dgm:pt modelId="{EBE4CE8C-025D-4761-BEC0-EC5ED74EDE92}" type="parTrans" cxnId="{7A485E05-6A98-44CE-9E2C-3F48A647D415}">
      <dgm:prSet/>
      <dgm:spPr/>
      <dgm:t>
        <a:bodyPr/>
        <a:lstStyle/>
        <a:p>
          <a:endParaRPr lang="es-MX"/>
        </a:p>
      </dgm:t>
    </dgm:pt>
    <dgm:pt modelId="{2B60B926-796E-47E9-A1A0-99D7E624A99B}" type="sibTrans" cxnId="{7A485E05-6A98-44CE-9E2C-3F48A647D415}">
      <dgm:prSet/>
      <dgm:spPr/>
      <dgm:t>
        <a:bodyPr/>
        <a:lstStyle/>
        <a:p>
          <a:endParaRPr lang="es-MX"/>
        </a:p>
      </dgm:t>
    </dgm:pt>
    <dgm:pt modelId="{9C49A80C-F0DE-4139-B8FE-66412EE7AF64}">
      <dgm:prSet/>
      <dgm:spPr/>
      <dgm:t>
        <a:bodyPr/>
        <a:lstStyle/>
        <a:p>
          <a:pPr algn="just" rtl="0"/>
          <a:r>
            <a:rPr lang="es-MX" dirty="0" smtClean="0"/>
            <a:t>Los representantes de los </a:t>
          </a:r>
          <a:r>
            <a:rPr lang="es-MX" u="sng" dirty="0" smtClean="0"/>
            <a:t>P.P </a:t>
          </a:r>
          <a:r>
            <a:rPr lang="es-MX" dirty="0" smtClean="0"/>
            <a:t>ante la mesa directiva de casilla designarán, por mayoría, a los funcionarios necesarios para integrar e instalar las casillas </a:t>
          </a:r>
          <a:r>
            <a:rPr lang="es-MX" u="sng" dirty="0" smtClean="0"/>
            <a:t>de entre los electores </a:t>
          </a:r>
          <a:r>
            <a:rPr lang="es-MX" dirty="0" smtClean="0"/>
            <a:t>presentes siempre que estén en la lista nominal.</a:t>
          </a:r>
          <a:endParaRPr lang="es-MX" dirty="0"/>
        </a:p>
      </dgm:t>
    </dgm:pt>
    <dgm:pt modelId="{75FB9AF1-CAED-4EDC-A50F-7C04CCDC4B2A}" type="parTrans" cxnId="{8F239D48-A315-49F1-AF82-F29B559AD3E3}">
      <dgm:prSet/>
      <dgm:spPr/>
      <dgm:t>
        <a:bodyPr/>
        <a:lstStyle/>
        <a:p>
          <a:endParaRPr lang="es-MX"/>
        </a:p>
      </dgm:t>
    </dgm:pt>
    <dgm:pt modelId="{C0D901CE-A57D-4C93-97AD-07C21451AD8E}" type="sibTrans" cxnId="{8F239D48-A315-49F1-AF82-F29B559AD3E3}">
      <dgm:prSet/>
      <dgm:spPr/>
      <dgm:t>
        <a:bodyPr/>
        <a:lstStyle/>
        <a:p>
          <a:endParaRPr lang="es-MX"/>
        </a:p>
      </dgm:t>
    </dgm:pt>
    <dgm:pt modelId="{9820254C-3123-49C5-80C4-F436215E2B98}">
      <dgm:prSet/>
      <dgm:spPr/>
      <dgm:t>
        <a:bodyPr/>
        <a:lstStyle/>
        <a:p>
          <a:pPr algn="just" rtl="0"/>
          <a:r>
            <a:rPr lang="es-MX" u="sng" dirty="0" smtClean="0"/>
            <a:t>Si a las doce de la mañana </a:t>
          </a:r>
          <a:r>
            <a:rPr lang="es-MX" dirty="0" smtClean="0"/>
            <a:t>levantarán un acta en la que se harán constar los hechos, el nombre, la clave de elector y firma autógrafa de los que la suscriben, la cual enviarán al consejo distrital o municipal electoral que corresponda. Los representantes de los partidos políticos, deberán obligatoriamente firmar el acta respectiva.</a:t>
          </a:r>
          <a:endParaRPr lang="es-MX" dirty="0"/>
        </a:p>
      </dgm:t>
    </dgm:pt>
    <dgm:pt modelId="{5EEAAD95-9704-4A0A-9AD7-A031F5CC92A8}" type="sibTrans" cxnId="{9B3B5512-ED9D-48FA-A5B7-B0C49AD312C8}">
      <dgm:prSet/>
      <dgm:spPr/>
      <dgm:t>
        <a:bodyPr/>
        <a:lstStyle/>
        <a:p>
          <a:endParaRPr lang="es-MX"/>
        </a:p>
      </dgm:t>
    </dgm:pt>
    <dgm:pt modelId="{83FD9ECD-73F7-4141-94AE-990E0A1D2B75}" type="parTrans" cxnId="{9B3B5512-ED9D-48FA-A5B7-B0C49AD312C8}">
      <dgm:prSet/>
      <dgm:spPr/>
      <dgm:t>
        <a:bodyPr/>
        <a:lstStyle/>
        <a:p>
          <a:endParaRPr lang="es-MX"/>
        </a:p>
      </dgm:t>
    </dgm:pt>
    <dgm:pt modelId="{A8337717-93D6-4F67-A1BF-D0377C62493E}" type="pres">
      <dgm:prSet presAssocID="{4C438C51-BF12-4639-ADE9-7C67791EA371}" presName="Name0" presStyleCnt="0">
        <dgm:presLayoutVars>
          <dgm:dir/>
          <dgm:animLvl val="lvl"/>
          <dgm:resizeHandles val="exact"/>
        </dgm:presLayoutVars>
      </dgm:prSet>
      <dgm:spPr/>
      <dgm:t>
        <a:bodyPr/>
        <a:lstStyle/>
        <a:p>
          <a:endParaRPr lang="es-MX"/>
        </a:p>
      </dgm:t>
    </dgm:pt>
    <dgm:pt modelId="{60BD25FE-07CC-4653-A070-0451797B69AB}" type="pres">
      <dgm:prSet presAssocID="{AA49E2A9-FAA6-41ED-9C67-6B552CFF1011}" presName="linNode" presStyleCnt="0"/>
      <dgm:spPr/>
      <dgm:t>
        <a:bodyPr/>
        <a:lstStyle/>
        <a:p>
          <a:endParaRPr lang="es-MX"/>
        </a:p>
      </dgm:t>
    </dgm:pt>
    <dgm:pt modelId="{3737D979-A865-4CCD-83B1-78A6DC842F2D}" type="pres">
      <dgm:prSet presAssocID="{AA49E2A9-FAA6-41ED-9C67-6B552CFF1011}" presName="parentText" presStyleLbl="node1" presStyleIdx="0" presStyleCnt="2" custScaleX="76352" custScaleY="52575" custLinFactNeighborX="-4120" custLinFactNeighborY="-1944">
        <dgm:presLayoutVars>
          <dgm:chMax val="1"/>
          <dgm:bulletEnabled val="1"/>
        </dgm:presLayoutVars>
      </dgm:prSet>
      <dgm:spPr/>
      <dgm:t>
        <a:bodyPr/>
        <a:lstStyle/>
        <a:p>
          <a:endParaRPr lang="es-MX"/>
        </a:p>
      </dgm:t>
    </dgm:pt>
    <dgm:pt modelId="{539196AA-C22F-497E-9DFC-A971B266F4F4}" type="pres">
      <dgm:prSet presAssocID="{AA49E2A9-FAA6-41ED-9C67-6B552CFF1011}" presName="descendantText" presStyleLbl="alignAccFollowNode1" presStyleIdx="0" presStyleCnt="2" custScaleX="108100" custScaleY="57946">
        <dgm:presLayoutVars>
          <dgm:bulletEnabled val="1"/>
        </dgm:presLayoutVars>
      </dgm:prSet>
      <dgm:spPr/>
      <dgm:t>
        <a:bodyPr/>
        <a:lstStyle/>
        <a:p>
          <a:endParaRPr lang="es-MX"/>
        </a:p>
      </dgm:t>
    </dgm:pt>
    <dgm:pt modelId="{B928A872-2B07-4B0B-89B3-C57B9FADC4E5}" type="pres">
      <dgm:prSet presAssocID="{99090392-C839-4BF9-A96A-EDD533B288B1}" presName="sp" presStyleCnt="0"/>
      <dgm:spPr/>
      <dgm:t>
        <a:bodyPr/>
        <a:lstStyle/>
        <a:p>
          <a:endParaRPr lang="es-MX"/>
        </a:p>
      </dgm:t>
    </dgm:pt>
    <dgm:pt modelId="{389F0BB7-265E-4927-AA9B-46A04242DE59}" type="pres">
      <dgm:prSet presAssocID="{9B8E5231-340A-4278-AF94-C3862C3923FB}" presName="linNode" presStyleCnt="0"/>
      <dgm:spPr/>
      <dgm:t>
        <a:bodyPr/>
        <a:lstStyle/>
        <a:p>
          <a:endParaRPr lang="es-MX"/>
        </a:p>
      </dgm:t>
    </dgm:pt>
    <dgm:pt modelId="{5E75AC03-F297-424D-9E09-3239D468C4E5}" type="pres">
      <dgm:prSet presAssocID="{9B8E5231-340A-4278-AF94-C3862C3923FB}" presName="parentText" presStyleLbl="node1" presStyleIdx="1" presStyleCnt="2" custScaleX="76352" custScaleY="52575" custLinFactNeighborX="-1337" custLinFactNeighborY="-40477">
        <dgm:presLayoutVars>
          <dgm:chMax val="1"/>
          <dgm:bulletEnabled val="1"/>
        </dgm:presLayoutVars>
      </dgm:prSet>
      <dgm:spPr/>
      <dgm:t>
        <a:bodyPr/>
        <a:lstStyle/>
        <a:p>
          <a:endParaRPr lang="es-MX"/>
        </a:p>
      </dgm:t>
    </dgm:pt>
    <dgm:pt modelId="{5AB644FC-84DC-4496-9482-37A551A13CA6}" type="pres">
      <dgm:prSet presAssocID="{9B8E5231-340A-4278-AF94-C3862C3923FB}" presName="descendantText" presStyleLbl="alignAccFollowNode1" presStyleIdx="1" presStyleCnt="2" custScaleX="107502" custScaleY="167260" custLinFactNeighborY="-2569">
        <dgm:presLayoutVars>
          <dgm:bulletEnabled val="1"/>
        </dgm:presLayoutVars>
      </dgm:prSet>
      <dgm:spPr/>
      <dgm:t>
        <a:bodyPr/>
        <a:lstStyle/>
        <a:p>
          <a:endParaRPr lang="es-MX"/>
        </a:p>
      </dgm:t>
    </dgm:pt>
  </dgm:ptLst>
  <dgm:cxnLst>
    <dgm:cxn modelId="{8F239D48-A315-49F1-AF82-F29B559AD3E3}" srcId="{9B8E5231-340A-4278-AF94-C3862C3923FB}" destId="{9C49A80C-F0DE-4139-B8FE-66412EE7AF64}" srcOrd="1" destOrd="0" parTransId="{75FB9AF1-CAED-4EDC-A50F-7C04CCDC4B2A}" sibTransId="{C0D901CE-A57D-4C93-97AD-07C21451AD8E}"/>
    <dgm:cxn modelId="{FBF666F4-34A1-4639-9A32-CCC1BE29F1F1}" type="presOf" srcId="{4C438C51-BF12-4639-ADE9-7C67791EA371}" destId="{A8337717-93D6-4F67-A1BF-D0377C62493E}" srcOrd="0" destOrd="0" presId="urn:microsoft.com/office/officeart/2005/8/layout/vList5"/>
    <dgm:cxn modelId="{9B3B5512-ED9D-48FA-A5B7-B0C49AD312C8}" srcId="{9B8E5231-340A-4278-AF94-C3862C3923FB}" destId="{9820254C-3123-49C5-80C4-F436215E2B98}" srcOrd="2" destOrd="0" parTransId="{83FD9ECD-73F7-4141-94AE-990E0A1D2B75}" sibTransId="{5EEAAD95-9704-4A0A-9AD7-A031F5CC92A8}"/>
    <dgm:cxn modelId="{108596F7-34C5-437C-8530-B87B5E344812}" type="presOf" srcId="{AA49E2A9-FAA6-41ED-9C67-6B552CFF1011}" destId="{3737D979-A865-4CCD-83B1-78A6DC842F2D}" srcOrd="0" destOrd="0" presId="urn:microsoft.com/office/officeart/2005/8/layout/vList5"/>
    <dgm:cxn modelId="{A3DB0339-FB02-4C1C-A0EB-610D3CEF0950}" type="presOf" srcId="{F47BABF7-39A9-4456-9D29-1EBEFF423EA6}" destId="{539196AA-C22F-497E-9DFC-A971B266F4F4}" srcOrd="0" destOrd="1" presId="urn:microsoft.com/office/officeart/2005/8/layout/vList5"/>
    <dgm:cxn modelId="{13B669CB-767E-412A-8319-98D11DB7FB5E}" srcId="{4C438C51-BF12-4639-ADE9-7C67791EA371}" destId="{9B8E5231-340A-4278-AF94-C3862C3923FB}" srcOrd="1" destOrd="0" parTransId="{26676F43-DCC2-4EDF-960E-C34A3D56AA9B}" sibTransId="{EE28C178-981A-467F-926E-EF05B1292F74}"/>
    <dgm:cxn modelId="{5BF3E103-F02F-4CAA-BEA9-8D55B7E88C71}" type="presOf" srcId="{9C49A80C-F0DE-4139-B8FE-66412EE7AF64}" destId="{5AB644FC-84DC-4496-9482-37A551A13CA6}" srcOrd="0" destOrd="1" presId="urn:microsoft.com/office/officeart/2005/8/layout/vList5"/>
    <dgm:cxn modelId="{7B3F9B72-7449-4853-8884-1115F36BB982}" type="presOf" srcId="{37B5A8D1-99E2-4E7F-A333-DD6E5A9EC2E1}" destId="{539196AA-C22F-497E-9DFC-A971B266F4F4}" srcOrd="0" destOrd="0" presId="urn:microsoft.com/office/officeart/2005/8/layout/vList5"/>
    <dgm:cxn modelId="{F85CB239-5B40-46D5-9E69-5C7C175AC8FF}" type="presOf" srcId="{9820254C-3123-49C5-80C4-F436215E2B98}" destId="{5AB644FC-84DC-4496-9482-37A551A13CA6}" srcOrd="0" destOrd="2" presId="urn:microsoft.com/office/officeart/2005/8/layout/vList5"/>
    <dgm:cxn modelId="{6FECB84B-8675-41B5-B1DB-EC19E0FCB158}" type="presOf" srcId="{08A0F691-A825-44A8-8DFD-83B3710B88F8}" destId="{5AB644FC-84DC-4496-9482-37A551A13CA6}" srcOrd="0" destOrd="0" presId="urn:microsoft.com/office/officeart/2005/8/layout/vList5"/>
    <dgm:cxn modelId="{FB71095B-DCBB-4130-B378-9AAF9C947207}" srcId="{AA49E2A9-FAA6-41ED-9C67-6B552CFF1011}" destId="{F47BABF7-39A9-4456-9D29-1EBEFF423EA6}" srcOrd="1" destOrd="0" parTransId="{B67DA76B-441B-4A75-8859-7E3123DA17C1}" sibTransId="{DC40F019-B563-49BE-9766-F27684D3BB17}"/>
    <dgm:cxn modelId="{1B285DB3-63F0-4AF9-82BB-82853F49C9F1}" srcId="{4C438C51-BF12-4639-ADE9-7C67791EA371}" destId="{AA49E2A9-FAA6-41ED-9C67-6B552CFF1011}" srcOrd="0" destOrd="0" parTransId="{3F504517-A7FE-4A7C-B92A-32D96B52B286}" sibTransId="{99090392-C839-4BF9-A96A-EDD533B288B1}"/>
    <dgm:cxn modelId="{DE331FCA-79FF-4F1F-8391-F8B5112CBDEB}" type="presOf" srcId="{9B8E5231-340A-4278-AF94-C3862C3923FB}" destId="{5E75AC03-F297-424D-9E09-3239D468C4E5}" srcOrd="0" destOrd="0" presId="urn:microsoft.com/office/officeart/2005/8/layout/vList5"/>
    <dgm:cxn modelId="{7A485E05-6A98-44CE-9E2C-3F48A647D415}" srcId="{9B8E5231-340A-4278-AF94-C3862C3923FB}" destId="{08A0F691-A825-44A8-8DFD-83B3710B88F8}" srcOrd="0" destOrd="0" parTransId="{EBE4CE8C-025D-4761-BEC0-EC5ED74EDE92}" sibTransId="{2B60B926-796E-47E9-A1A0-99D7E624A99B}"/>
    <dgm:cxn modelId="{0059D0BA-8DCF-4D53-A5B6-524EDD233735}" srcId="{AA49E2A9-FAA6-41ED-9C67-6B552CFF1011}" destId="{37B5A8D1-99E2-4E7F-A333-DD6E5A9EC2E1}" srcOrd="0" destOrd="0" parTransId="{4043DA3F-E233-4FE8-8CF8-FD01AD19A152}" sibTransId="{19EDC55E-56E9-49D7-8B83-626AE1D49B70}"/>
    <dgm:cxn modelId="{793ACA54-5C9F-4CED-889A-234A3D068107}" type="presParOf" srcId="{A8337717-93D6-4F67-A1BF-D0377C62493E}" destId="{60BD25FE-07CC-4653-A070-0451797B69AB}" srcOrd="0" destOrd="0" presId="urn:microsoft.com/office/officeart/2005/8/layout/vList5"/>
    <dgm:cxn modelId="{C4A5A9AC-04EA-43D1-8C71-C2E059EF52CF}" type="presParOf" srcId="{60BD25FE-07CC-4653-A070-0451797B69AB}" destId="{3737D979-A865-4CCD-83B1-78A6DC842F2D}" srcOrd="0" destOrd="0" presId="urn:microsoft.com/office/officeart/2005/8/layout/vList5"/>
    <dgm:cxn modelId="{DEFA6104-B009-4C15-8437-A54B9120E3BC}" type="presParOf" srcId="{60BD25FE-07CC-4653-A070-0451797B69AB}" destId="{539196AA-C22F-497E-9DFC-A971B266F4F4}" srcOrd="1" destOrd="0" presId="urn:microsoft.com/office/officeart/2005/8/layout/vList5"/>
    <dgm:cxn modelId="{CC707D56-95BE-4012-B5E6-85C1BF64FB46}" type="presParOf" srcId="{A8337717-93D6-4F67-A1BF-D0377C62493E}" destId="{B928A872-2B07-4B0B-89B3-C57B9FADC4E5}" srcOrd="1" destOrd="0" presId="urn:microsoft.com/office/officeart/2005/8/layout/vList5"/>
    <dgm:cxn modelId="{BAFB6FBD-11D5-4D0D-9402-04155EBDB2B8}" type="presParOf" srcId="{A8337717-93D6-4F67-A1BF-D0377C62493E}" destId="{389F0BB7-265E-4927-AA9B-46A04242DE59}" srcOrd="2" destOrd="0" presId="urn:microsoft.com/office/officeart/2005/8/layout/vList5"/>
    <dgm:cxn modelId="{54590F37-D23A-4172-8258-B5D7D9F92CAE}" type="presParOf" srcId="{389F0BB7-265E-4927-AA9B-46A04242DE59}" destId="{5E75AC03-F297-424D-9E09-3239D468C4E5}" srcOrd="0" destOrd="0" presId="urn:microsoft.com/office/officeart/2005/8/layout/vList5"/>
    <dgm:cxn modelId="{05CB891E-628C-4626-988B-2039E7C8E825}" type="presParOf" srcId="{389F0BB7-265E-4927-AA9B-46A04242DE59}" destId="{5AB644FC-84DC-4496-9482-37A551A13C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C63209-4F72-40A0-8A5C-B70CFFDE4D9B}" type="doc">
      <dgm:prSet loTypeId="urn:microsoft.com/office/officeart/2005/8/layout/venn1" loCatId="relationship" qsTypeId="urn:microsoft.com/office/officeart/2005/8/quickstyle/simple1" qsCatId="simple" csTypeId="urn:microsoft.com/office/officeart/2005/8/colors/colorful5" csCatId="colorful"/>
      <dgm:spPr/>
      <dgm:t>
        <a:bodyPr/>
        <a:lstStyle/>
        <a:p>
          <a:endParaRPr lang="es-MX"/>
        </a:p>
      </dgm:t>
    </dgm:pt>
    <dgm:pt modelId="{456C566C-B5D3-4F74-B2DA-27E3D4010B12}">
      <dgm:prSet/>
      <dgm:spPr/>
      <dgm:t>
        <a:bodyPr/>
        <a:lstStyle/>
        <a:p>
          <a:pPr rtl="0"/>
          <a:r>
            <a:rPr lang="es-MX" dirty="0" smtClean="0"/>
            <a:t>I.- El lugar, la fecha y hora en que se inicie el acto de instalación;</a:t>
          </a:r>
          <a:endParaRPr lang="es-MX" dirty="0"/>
        </a:p>
      </dgm:t>
    </dgm:pt>
    <dgm:pt modelId="{5F33E5E7-3AE1-47A1-AF41-5C72B11A8EEC}" type="parTrans" cxnId="{4D0C450C-2F5D-4713-B7BA-3C5D2B7D515E}">
      <dgm:prSet/>
      <dgm:spPr/>
      <dgm:t>
        <a:bodyPr/>
        <a:lstStyle/>
        <a:p>
          <a:endParaRPr lang="es-MX"/>
        </a:p>
      </dgm:t>
    </dgm:pt>
    <dgm:pt modelId="{44BEE168-6990-41FE-B5B3-BAEB4F88F80E}" type="sibTrans" cxnId="{4D0C450C-2F5D-4713-B7BA-3C5D2B7D515E}">
      <dgm:prSet/>
      <dgm:spPr/>
      <dgm:t>
        <a:bodyPr/>
        <a:lstStyle/>
        <a:p>
          <a:endParaRPr lang="es-MX"/>
        </a:p>
      </dgm:t>
    </dgm:pt>
    <dgm:pt modelId="{B19BE63F-00C0-44FB-B99D-9393C0093006}">
      <dgm:prSet/>
      <dgm:spPr/>
      <dgm:t>
        <a:bodyPr/>
        <a:lstStyle/>
        <a:p>
          <a:pPr rtl="0"/>
          <a:r>
            <a:rPr lang="es-MX" dirty="0" smtClean="0">
              <a:solidFill>
                <a:srgbClr val="FFC000"/>
              </a:solidFill>
            </a:rPr>
            <a:t>II.- Los nombres y apellidos de los funcionarios, representantes de partido o electores que intervengan;</a:t>
          </a:r>
          <a:endParaRPr lang="es-MX" dirty="0">
            <a:solidFill>
              <a:srgbClr val="FFC000"/>
            </a:solidFill>
          </a:endParaRPr>
        </a:p>
      </dgm:t>
    </dgm:pt>
    <dgm:pt modelId="{372F4794-7473-4F31-9EFE-F8B9DF9C9AE1}" type="parTrans" cxnId="{91B09377-5872-4DCF-8BFB-8886BBB51FBB}">
      <dgm:prSet/>
      <dgm:spPr/>
      <dgm:t>
        <a:bodyPr/>
        <a:lstStyle/>
        <a:p>
          <a:endParaRPr lang="es-MX"/>
        </a:p>
      </dgm:t>
    </dgm:pt>
    <dgm:pt modelId="{2078F5B4-70F5-46F2-972A-88BBA2132899}" type="sibTrans" cxnId="{91B09377-5872-4DCF-8BFB-8886BBB51FBB}">
      <dgm:prSet/>
      <dgm:spPr/>
      <dgm:t>
        <a:bodyPr/>
        <a:lstStyle/>
        <a:p>
          <a:endParaRPr lang="es-MX"/>
        </a:p>
      </dgm:t>
    </dgm:pt>
    <dgm:pt modelId="{56472908-8A15-43EA-9D67-AFBEEDFF2279}">
      <dgm:prSet/>
      <dgm:spPr/>
      <dgm:t>
        <a:bodyPr/>
        <a:lstStyle/>
        <a:p>
          <a:pPr rtl="0"/>
          <a:r>
            <a:rPr lang="es-MX" dirty="0" smtClean="0">
              <a:solidFill>
                <a:schemeClr val="bg1"/>
              </a:solidFill>
            </a:rPr>
            <a:t>IV.- La mención de que se abrieron las urnas en presencia de los funcionarios, representantes y electores asistentes comprobándose que estaban vacías; y</a:t>
          </a:r>
          <a:endParaRPr lang="es-MX" dirty="0">
            <a:solidFill>
              <a:schemeClr val="bg1"/>
            </a:solidFill>
          </a:endParaRPr>
        </a:p>
      </dgm:t>
    </dgm:pt>
    <dgm:pt modelId="{4DC18EDF-D308-4F17-BBA2-FF1C0D066FD9}" type="parTrans" cxnId="{7149B709-07E6-4F22-86DE-34C842513E32}">
      <dgm:prSet/>
      <dgm:spPr/>
      <dgm:t>
        <a:bodyPr/>
        <a:lstStyle/>
        <a:p>
          <a:endParaRPr lang="es-MX"/>
        </a:p>
      </dgm:t>
    </dgm:pt>
    <dgm:pt modelId="{05C77F6D-9B8F-4AE5-A959-A1ABE627B5F7}" type="sibTrans" cxnId="{7149B709-07E6-4F22-86DE-34C842513E32}">
      <dgm:prSet/>
      <dgm:spPr/>
      <dgm:t>
        <a:bodyPr/>
        <a:lstStyle/>
        <a:p>
          <a:endParaRPr lang="es-MX"/>
        </a:p>
      </dgm:t>
    </dgm:pt>
    <dgm:pt modelId="{72734D8E-D6AE-46CD-93EE-ECC4857BFB19}">
      <dgm:prSet/>
      <dgm:spPr/>
      <dgm:t>
        <a:bodyPr/>
        <a:lstStyle/>
        <a:p>
          <a:pPr rtl="0"/>
          <a:r>
            <a:rPr lang="es-MX" dirty="0" smtClean="0">
              <a:solidFill>
                <a:schemeClr val="bg1"/>
              </a:solidFill>
            </a:rPr>
            <a:t>V.- En caso de algún incidente suscitado con motivo de la instalación, una breve relación de hechos, señalando la hora en que ocurrieron.</a:t>
          </a:r>
          <a:endParaRPr lang="es-MX" dirty="0">
            <a:solidFill>
              <a:schemeClr val="bg1"/>
            </a:solidFill>
          </a:endParaRPr>
        </a:p>
      </dgm:t>
    </dgm:pt>
    <dgm:pt modelId="{ED545B29-74F7-4F54-90C0-D0DBA49CF259}" type="parTrans" cxnId="{97392042-F742-43EE-A289-F2E1E9D3C7BF}">
      <dgm:prSet/>
      <dgm:spPr/>
      <dgm:t>
        <a:bodyPr/>
        <a:lstStyle/>
        <a:p>
          <a:endParaRPr lang="es-MX"/>
        </a:p>
      </dgm:t>
    </dgm:pt>
    <dgm:pt modelId="{D16522A9-F24C-4A0C-BD05-A8779B0932C1}" type="sibTrans" cxnId="{97392042-F742-43EE-A289-F2E1E9D3C7BF}">
      <dgm:prSet/>
      <dgm:spPr/>
      <dgm:t>
        <a:bodyPr/>
        <a:lstStyle/>
        <a:p>
          <a:endParaRPr lang="es-MX"/>
        </a:p>
      </dgm:t>
    </dgm:pt>
    <dgm:pt modelId="{8C2FD1A5-EC7E-4A60-A913-98BBDBEE2884}">
      <dgm:prSet/>
      <dgm:spPr/>
      <dgm:t>
        <a:bodyPr/>
        <a:lstStyle/>
        <a:p>
          <a:pPr rtl="0"/>
          <a:r>
            <a:rPr lang="es-MX" dirty="0" smtClean="0">
              <a:solidFill>
                <a:schemeClr val="bg1"/>
              </a:solidFill>
            </a:rPr>
            <a:t>III.- La constancia de que obran en poder de la mesa directiva de casilla, las boletas electorales, la documentación electoral, materiales y útiles necesarios para la elección</a:t>
          </a:r>
          <a:r>
            <a:rPr lang="es-MX" dirty="0" smtClean="0"/>
            <a:t>;</a:t>
          </a:r>
          <a:endParaRPr lang="es-MX" dirty="0"/>
        </a:p>
      </dgm:t>
    </dgm:pt>
    <dgm:pt modelId="{6DA88C30-725E-4B6B-8E33-FF19C41B1A5D}" type="sibTrans" cxnId="{DF72E0F7-492F-473C-86E8-EACDD3A8D0A4}">
      <dgm:prSet/>
      <dgm:spPr/>
      <dgm:t>
        <a:bodyPr/>
        <a:lstStyle/>
        <a:p>
          <a:endParaRPr lang="es-MX"/>
        </a:p>
      </dgm:t>
    </dgm:pt>
    <dgm:pt modelId="{7C7CEDB7-69A3-447B-84F3-607C6E0AC9DD}" type="parTrans" cxnId="{DF72E0F7-492F-473C-86E8-EACDD3A8D0A4}">
      <dgm:prSet/>
      <dgm:spPr/>
      <dgm:t>
        <a:bodyPr/>
        <a:lstStyle/>
        <a:p>
          <a:endParaRPr lang="es-MX"/>
        </a:p>
      </dgm:t>
    </dgm:pt>
    <dgm:pt modelId="{8BDDC794-778D-4B07-907C-37916BB679A5}" type="pres">
      <dgm:prSet presAssocID="{F7C63209-4F72-40A0-8A5C-B70CFFDE4D9B}" presName="compositeShape" presStyleCnt="0">
        <dgm:presLayoutVars>
          <dgm:chMax val="7"/>
          <dgm:dir/>
          <dgm:resizeHandles val="exact"/>
        </dgm:presLayoutVars>
      </dgm:prSet>
      <dgm:spPr/>
      <dgm:t>
        <a:bodyPr/>
        <a:lstStyle/>
        <a:p>
          <a:endParaRPr lang="es-MX"/>
        </a:p>
      </dgm:t>
    </dgm:pt>
    <dgm:pt modelId="{C235ABFB-25F2-4626-8C86-72A8DE53137B}" type="pres">
      <dgm:prSet presAssocID="{456C566C-B5D3-4F74-B2DA-27E3D4010B12}" presName="circ1" presStyleLbl="vennNode1" presStyleIdx="0" presStyleCnt="5"/>
      <dgm:spPr/>
      <dgm:t>
        <a:bodyPr/>
        <a:lstStyle/>
        <a:p>
          <a:endParaRPr lang="es-MX"/>
        </a:p>
      </dgm:t>
    </dgm:pt>
    <dgm:pt modelId="{AAB4E958-8210-497C-829F-01DC140DFD74}" type="pres">
      <dgm:prSet presAssocID="{456C566C-B5D3-4F74-B2DA-27E3D4010B12}" presName="circ1Tx" presStyleLbl="revTx" presStyleIdx="0" presStyleCnt="0">
        <dgm:presLayoutVars>
          <dgm:chMax val="0"/>
          <dgm:chPref val="0"/>
          <dgm:bulletEnabled val="1"/>
        </dgm:presLayoutVars>
      </dgm:prSet>
      <dgm:spPr/>
      <dgm:t>
        <a:bodyPr/>
        <a:lstStyle/>
        <a:p>
          <a:endParaRPr lang="es-MX"/>
        </a:p>
      </dgm:t>
    </dgm:pt>
    <dgm:pt modelId="{1EBA932C-0B03-4357-B490-7D965D4211EC}" type="pres">
      <dgm:prSet presAssocID="{B19BE63F-00C0-44FB-B99D-9393C0093006}" presName="circ2" presStyleLbl="vennNode1" presStyleIdx="1" presStyleCnt="5"/>
      <dgm:spPr/>
      <dgm:t>
        <a:bodyPr/>
        <a:lstStyle/>
        <a:p>
          <a:endParaRPr lang="es-MX"/>
        </a:p>
      </dgm:t>
    </dgm:pt>
    <dgm:pt modelId="{6E375B34-F5DC-495E-8923-411AD3A4DE13}" type="pres">
      <dgm:prSet presAssocID="{B19BE63F-00C0-44FB-B99D-9393C0093006}" presName="circ2Tx" presStyleLbl="revTx" presStyleIdx="0" presStyleCnt="0">
        <dgm:presLayoutVars>
          <dgm:chMax val="0"/>
          <dgm:chPref val="0"/>
          <dgm:bulletEnabled val="1"/>
        </dgm:presLayoutVars>
      </dgm:prSet>
      <dgm:spPr/>
      <dgm:t>
        <a:bodyPr/>
        <a:lstStyle/>
        <a:p>
          <a:endParaRPr lang="es-MX"/>
        </a:p>
      </dgm:t>
    </dgm:pt>
    <dgm:pt modelId="{2C08D0BA-796B-4CD7-A469-B4D784000C91}" type="pres">
      <dgm:prSet presAssocID="{8C2FD1A5-EC7E-4A60-A913-98BBDBEE2884}" presName="circ3" presStyleLbl="vennNode1" presStyleIdx="2" presStyleCnt="5"/>
      <dgm:spPr/>
      <dgm:t>
        <a:bodyPr/>
        <a:lstStyle/>
        <a:p>
          <a:endParaRPr lang="es-MX"/>
        </a:p>
      </dgm:t>
    </dgm:pt>
    <dgm:pt modelId="{A4853E9A-1FF8-44E2-AF9B-150FDFB88C0F}" type="pres">
      <dgm:prSet presAssocID="{8C2FD1A5-EC7E-4A60-A913-98BBDBEE2884}" presName="circ3Tx" presStyleLbl="revTx" presStyleIdx="0" presStyleCnt="0">
        <dgm:presLayoutVars>
          <dgm:chMax val="0"/>
          <dgm:chPref val="0"/>
          <dgm:bulletEnabled val="1"/>
        </dgm:presLayoutVars>
      </dgm:prSet>
      <dgm:spPr/>
      <dgm:t>
        <a:bodyPr/>
        <a:lstStyle/>
        <a:p>
          <a:endParaRPr lang="es-MX"/>
        </a:p>
      </dgm:t>
    </dgm:pt>
    <dgm:pt modelId="{9AD1A694-1358-4C0A-8308-F6263B7C0116}" type="pres">
      <dgm:prSet presAssocID="{56472908-8A15-43EA-9D67-AFBEEDFF2279}" presName="circ4" presStyleLbl="vennNode1" presStyleIdx="3" presStyleCnt="5"/>
      <dgm:spPr/>
      <dgm:t>
        <a:bodyPr/>
        <a:lstStyle/>
        <a:p>
          <a:endParaRPr lang="es-MX"/>
        </a:p>
      </dgm:t>
    </dgm:pt>
    <dgm:pt modelId="{96E43650-72A1-451C-8A67-2163F70A7D4E}" type="pres">
      <dgm:prSet presAssocID="{56472908-8A15-43EA-9D67-AFBEEDFF2279}" presName="circ4Tx" presStyleLbl="revTx" presStyleIdx="0" presStyleCnt="0">
        <dgm:presLayoutVars>
          <dgm:chMax val="0"/>
          <dgm:chPref val="0"/>
          <dgm:bulletEnabled val="1"/>
        </dgm:presLayoutVars>
      </dgm:prSet>
      <dgm:spPr/>
      <dgm:t>
        <a:bodyPr/>
        <a:lstStyle/>
        <a:p>
          <a:endParaRPr lang="es-MX"/>
        </a:p>
      </dgm:t>
    </dgm:pt>
    <dgm:pt modelId="{C5E88A72-A48A-4CB0-8C79-739BB269894D}" type="pres">
      <dgm:prSet presAssocID="{72734D8E-D6AE-46CD-93EE-ECC4857BFB19}" presName="circ5" presStyleLbl="vennNode1" presStyleIdx="4" presStyleCnt="5"/>
      <dgm:spPr/>
      <dgm:t>
        <a:bodyPr/>
        <a:lstStyle/>
        <a:p>
          <a:endParaRPr lang="es-MX"/>
        </a:p>
      </dgm:t>
    </dgm:pt>
    <dgm:pt modelId="{FCF26DE2-2611-4BBA-9937-857947DCDE9E}" type="pres">
      <dgm:prSet presAssocID="{72734D8E-D6AE-46CD-93EE-ECC4857BFB19}" presName="circ5Tx" presStyleLbl="revTx" presStyleIdx="0" presStyleCnt="0">
        <dgm:presLayoutVars>
          <dgm:chMax val="0"/>
          <dgm:chPref val="0"/>
          <dgm:bulletEnabled val="1"/>
        </dgm:presLayoutVars>
      </dgm:prSet>
      <dgm:spPr/>
      <dgm:t>
        <a:bodyPr/>
        <a:lstStyle/>
        <a:p>
          <a:endParaRPr lang="es-MX"/>
        </a:p>
      </dgm:t>
    </dgm:pt>
  </dgm:ptLst>
  <dgm:cxnLst>
    <dgm:cxn modelId="{11CE197C-1BEF-440B-BAA5-7C5ABB713C8A}" type="presOf" srcId="{F7C63209-4F72-40A0-8A5C-B70CFFDE4D9B}" destId="{8BDDC794-778D-4B07-907C-37916BB679A5}" srcOrd="0" destOrd="0" presId="urn:microsoft.com/office/officeart/2005/8/layout/venn1"/>
    <dgm:cxn modelId="{E529BC46-4757-43D7-8A1C-62743C20B2F4}" type="presOf" srcId="{456C566C-B5D3-4F74-B2DA-27E3D4010B12}" destId="{AAB4E958-8210-497C-829F-01DC140DFD74}" srcOrd="0" destOrd="0" presId="urn:microsoft.com/office/officeart/2005/8/layout/venn1"/>
    <dgm:cxn modelId="{7149B709-07E6-4F22-86DE-34C842513E32}" srcId="{F7C63209-4F72-40A0-8A5C-B70CFFDE4D9B}" destId="{56472908-8A15-43EA-9D67-AFBEEDFF2279}" srcOrd="3" destOrd="0" parTransId="{4DC18EDF-D308-4F17-BBA2-FF1C0D066FD9}" sibTransId="{05C77F6D-9B8F-4AE5-A959-A1ABE627B5F7}"/>
    <dgm:cxn modelId="{C7FE7CEF-F55E-49A1-BE6F-EB3D8882E34F}" type="presOf" srcId="{B19BE63F-00C0-44FB-B99D-9393C0093006}" destId="{6E375B34-F5DC-495E-8923-411AD3A4DE13}" srcOrd="0" destOrd="0" presId="urn:microsoft.com/office/officeart/2005/8/layout/venn1"/>
    <dgm:cxn modelId="{7C35300F-6D7E-47F3-9127-68BA755CC9CA}" type="presOf" srcId="{8C2FD1A5-EC7E-4A60-A913-98BBDBEE2884}" destId="{A4853E9A-1FF8-44E2-AF9B-150FDFB88C0F}" srcOrd="0" destOrd="0" presId="urn:microsoft.com/office/officeart/2005/8/layout/venn1"/>
    <dgm:cxn modelId="{DF72E0F7-492F-473C-86E8-EACDD3A8D0A4}" srcId="{F7C63209-4F72-40A0-8A5C-B70CFFDE4D9B}" destId="{8C2FD1A5-EC7E-4A60-A913-98BBDBEE2884}" srcOrd="2" destOrd="0" parTransId="{7C7CEDB7-69A3-447B-84F3-607C6E0AC9DD}" sibTransId="{6DA88C30-725E-4B6B-8E33-FF19C41B1A5D}"/>
    <dgm:cxn modelId="{4D0C450C-2F5D-4713-B7BA-3C5D2B7D515E}" srcId="{F7C63209-4F72-40A0-8A5C-B70CFFDE4D9B}" destId="{456C566C-B5D3-4F74-B2DA-27E3D4010B12}" srcOrd="0" destOrd="0" parTransId="{5F33E5E7-3AE1-47A1-AF41-5C72B11A8EEC}" sibTransId="{44BEE168-6990-41FE-B5B3-BAEB4F88F80E}"/>
    <dgm:cxn modelId="{F6755DE9-447B-405A-8C07-A77489C9C414}" type="presOf" srcId="{72734D8E-D6AE-46CD-93EE-ECC4857BFB19}" destId="{FCF26DE2-2611-4BBA-9937-857947DCDE9E}" srcOrd="0" destOrd="0" presId="urn:microsoft.com/office/officeart/2005/8/layout/venn1"/>
    <dgm:cxn modelId="{91B09377-5872-4DCF-8BFB-8886BBB51FBB}" srcId="{F7C63209-4F72-40A0-8A5C-B70CFFDE4D9B}" destId="{B19BE63F-00C0-44FB-B99D-9393C0093006}" srcOrd="1" destOrd="0" parTransId="{372F4794-7473-4F31-9EFE-F8B9DF9C9AE1}" sibTransId="{2078F5B4-70F5-46F2-972A-88BBA2132899}"/>
    <dgm:cxn modelId="{10A75011-C6F5-402B-B542-DBDAA4F925F2}" type="presOf" srcId="{56472908-8A15-43EA-9D67-AFBEEDFF2279}" destId="{96E43650-72A1-451C-8A67-2163F70A7D4E}" srcOrd="0" destOrd="0" presId="urn:microsoft.com/office/officeart/2005/8/layout/venn1"/>
    <dgm:cxn modelId="{97392042-F742-43EE-A289-F2E1E9D3C7BF}" srcId="{F7C63209-4F72-40A0-8A5C-B70CFFDE4D9B}" destId="{72734D8E-D6AE-46CD-93EE-ECC4857BFB19}" srcOrd="4" destOrd="0" parTransId="{ED545B29-74F7-4F54-90C0-D0DBA49CF259}" sibTransId="{D16522A9-F24C-4A0C-BD05-A8779B0932C1}"/>
    <dgm:cxn modelId="{7211E3CF-633C-4DCD-9B95-F24267761B1A}" type="presParOf" srcId="{8BDDC794-778D-4B07-907C-37916BB679A5}" destId="{C235ABFB-25F2-4626-8C86-72A8DE53137B}" srcOrd="0" destOrd="0" presId="urn:microsoft.com/office/officeart/2005/8/layout/venn1"/>
    <dgm:cxn modelId="{A634DBA0-E3F4-4BB8-B6A1-57AD52C5223F}" type="presParOf" srcId="{8BDDC794-778D-4B07-907C-37916BB679A5}" destId="{AAB4E958-8210-497C-829F-01DC140DFD74}" srcOrd="1" destOrd="0" presId="urn:microsoft.com/office/officeart/2005/8/layout/venn1"/>
    <dgm:cxn modelId="{FC7D45D6-F717-4D04-8B04-1480130508F0}" type="presParOf" srcId="{8BDDC794-778D-4B07-907C-37916BB679A5}" destId="{1EBA932C-0B03-4357-B490-7D965D4211EC}" srcOrd="2" destOrd="0" presId="urn:microsoft.com/office/officeart/2005/8/layout/venn1"/>
    <dgm:cxn modelId="{46881FF9-DE91-4457-9104-219681B7D622}" type="presParOf" srcId="{8BDDC794-778D-4B07-907C-37916BB679A5}" destId="{6E375B34-F5DC-495E-8923-411AD3A4DE13}" srcOrd="3" destOrd="0" presId="urn:microsoft.com/office/officeart/2005/8/layout/venn1"/>
    <dgm:cxn modelId="{875D213F-FE0C-47AE-815D-BB23C8E8BD1D}" type="presParOf" srcId="{8BDDC794-778D-4B07-907C-37916BB679A5}" destId="{2C08D0BA-796B-4CD7-A469-B4D784000C91}" srcOrd="4" destOrd="0" presId="urn:microsoft.com/office/officeart/2005/8/layout/venn1"/>
    <dgm:cxn modelId="{F7A7590E-DC81-4F05-A72A-5AD9FDCCFA7D}" type="presParOf" srcId="{8BDDC794-778D-4B07-907C-37916BB679A5}" destId="{A4853E9A-1FF8-44E2-AF9B-150FDFB88C0F}" srcOrd="5" destOrd="0" presId="urn:microsoft.com/office/officeart/2005/8/layout/venn1"/>
    <dgm:cxn modelId="{AEDD24E0-4A07-4F77-AAB0-8020C0697B50}" type="presParOf" srcId="{8BDDC794-778D-4B07-907C-37916BB679A5}" destId="{9AD1A694-1358-4C0A-8308-F6263B7C0116}" srcOrd="6" destOrd="0" presId="urn:microsoft.com/office/officeart/2005/8/layout/venn1"/>
    <dgm:cxn modelId="{D76BE7C6-8435-4AAC-A622-4ED106F5285C}" type="presParOf" srcId="{8BDDC794-778D-4B07-907C-37916BB679A5}" destId="{96E43650-72A1-451C-8A67-2163F70A7D4E}" srcOrd="7" destOrd="0" presId="urn:microsoft.com/office/officeart/2005/8/layout/venn1"/>
    <dgm:cxn modelId="{E1D5377C-5D3D-431A-81C0-D9394380FE6C}" type="presParOf" srcId="{8BDDC794-778D-4B07-907C-37916BB679A5}" destId="{C5E88A72-A48A-4CB0-8C79-739BB269894D}" srcOrd="8" destOrd="0" presId="urn:microsoft.com/office/officeart/2005/8/layout/venn1"/>
    <dgm:cxn modelId="{3FEA6F43-8B9B-43E3-A4D6-2E793A9F2683}" type="presParOf" srcId="{8BDDC794-778D-4B07-907C-37916BB679A5}" destId="{FCF26DE2-2611-4BBA-9937-857947DCDE9E}"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CB219D-0275-4B29-9659-9D29C153DC98}" type="doc">
      <dgm:prSet loTypeId="urn:microsoft.com/office/officeart/2005/8/layout/target3" loCatId="relationship" qsTypeId="urn:microsoft.com/office/officeart/2005/8/quickstyle/simple1" qsCatId="simple" csTypeId="urn:microsoft.com/office/officeart/2005/8/colors/colorful5" csCatId="colorful"/>
      <dgm:spPr/>
      <dgm:t>
        <a:bodyPr/>
        <a:lstStyle/>
        <a:p>
          <a:endParaRPr lang="es-MX"/>
        </a:p>
      </dgm:t>
    </dgm:pt>
    <dgm:pt modelId="{9DA003A1-AD71-43F4-9014-6DE030065426}">
      <dgm:prSet/>
      <dgm:spPr/>
      <dgm:t>
        <a:bodyPr/>
        <a:lstStyle/>
        <a:p>
          <a:pPr algn="just" rtl="0"/>
          <a:r>
            <a:rPr lang="es-MX" dirty="0" smtClean="0"/>
            <a:t>El Presidente y/o Secretario de la Mesa Directiva de casilla debe </a:t>
          </a:r>
          <a:r>
            <a:rPr lang="es-MX" u="sng" dirty="0" smtClean="0"/>
            <a:t>recibir los escritos de protesta y en su caso las pruebas documentales que se exhiban</a:t>
          </a:r>
          <a:r>
            <a:rPr lang="es-MX" dirty="0" smtClean="0"/>
            <a:t>. El original y las copias de los escritos de protesta y las pruebas exhibidas las integrará al </a:t>
          </a:r>
          <a:r>
            <a:rPr lang="es-MX" u="sng" dirty="0" smtClean="0"/>
            <a:t>sobre electoral</a:t>
          </a:r>
          <a:r>
            <a:rPr lang="es-MX" dirty="0" smtClean="0"/>
            <a:t>. Una copia del escrito de protesta y de las pruebas serán entregadas al recurrente firmadas por el Presidente y/o Secretario de la Mesa. Por ningún motivo los integrantes de la mesa directiva de casilla discutirán los hechos consignados en los mismos.</a:t>
          </a:r>
          <a:endParaRPr lang="es-MX" dirty="0"/>
        </a:p>
      </dgm:t>
    </dgm:pt>
    <dgm:pt modelId="{A8378101-19AC-41FB-9709-C88D0601C5E0}" type="parTrans" cxnId="{BCC7328E-B9E7-4DD5-AD62-6DDDB9CB6401}">
      <dgm:prSet/>
      <dgm:spPr/>
      <dgm:t>
        <a:bodyPr/>
        <a:lstStyle/>
        <a:p>
          <a:endParaRPr lang="es-MX"/>
        </a:p>
      </dgm:t>
    </dgm:pt>
    <dgm:pt modelId="{DA8876B4-07AF-4298-86D2-EDFBABAFE16F}" type="sibTrans" cxnId="{BCC7328E-B9E7-4DD5-AD62-6DDDB9CB6401}">
      <dgm:prSet/>
      <dgm:spPr/>
      <dgm:t>
        <a:bodyPr/>
        <a:lstStyle/>
        <a:p>
          <a:endParaRPr lang="es-MX"/>
        </a:p>
      </dgm:t>
    </dgm:pt>
    <dgm:pt modelId="{AA95E7DF-BBA9-44B7-B8D0-37B0ABEEA169}" type="pres">
      <dgm:prSet presAssocID="{DBCB219D-0275-4B29-9659-9D29C153DC98}" presName="Name0" presStyleCnt="0">
        <dgm:presLayoutVars>
          <dgm:chMax val="7"/>
          <dgm:dir/>
          <dgm:animLvl val="lvl"/>
          <dgm:resizeHandles val="exact"/>
        </dgm:presLayoutVars>
      </dgm:prSet>
      <dgm:spPr/>
      <dgm:t>
        <a:bodyPr/>
        <a:lstStyle/>
        <a:p>
          <a:endParaRPr lang="es-MX"/>
        </a:p>
      </dgm:t>
    </dgm:pt>
    <dgm:pt modelId="{38237146-D9F2-4F7F-BB87-56AAD339A569}" type="pres">
      <dgm:prSet presAssocID="{9DA003A1-AD71-43F4-9014-6DE030065426}" presName="circle1" presStyleLbl="node1" presStyleIdx="0" presStyleCnt="1"/>
      <dgm:spPr/>
      <dgm:t>
        <a:bodyPr/>
        <a:lstStyle/>
        <a:p>
          <a:endParaRPr lang="es-MX"/>
        </a:p>
      </dgm:t>
    </dgm:pt>
    <dgm:pt modelId="{6EC0A5E4-DC85-4B70-98A8-FBCA55CBA1FD}" type="pres">
      <dgm:prSet presAssocID="{9DA003A1-AD71-43F4-9014-6DE030065426}" presName="space" presStyleCnt="0"/>
      <dgm:spPr/>
      <dgm:t>
        <a:bodyPr/>
        <a:lstStyle/>
        <a:p>
          <a:endParaRPr lang="es-MX"/>
        </a:p>
      </dgm:t>
    </dgm:pt>
    <dgm:pt modelId="{05F0BF53-86BB-43D5-9108-AB96729F74B2}" type="pres">
      <dgm:prSet presAssocID="{9DA003A1-AD71-43F4-9014-6DE030065426}" presName="rect1" presStyleLbl="alignAcc1" presStyleIdx="0" presStyleCnt="1"/>
      <dgm:spPr/>
      <dgm:t>
        <a:bodyPr/>
        <a:lstStyle/>
        <a:p>
          <a:endParaRPr lang="es-MX"/>
        </a:p>
      </dgm:t>
    </dgm:pt>
    <dgm:pt modelId="{4DB6AD10-E522-4DC5-8827-D1B40DEBCAC5}" type="pres">
      <dgm:prSet presAssocID="{9DA003A1-AD71-43F4-9014-6DE030065426}" presName="rect1ParTxNoCh" presStyleLbl="alignAcc1" presStyleIdx="0" presStyleCnt="1">
        <dgm:presLayoutVars>
          <dgm:chMax val="1"/>
          <dgm:bulletEnabled val="1"/>
        </dgm:presLayoutVars>
      </dgm:prSet>
      <dgm:spPr/>
      <dgm:t>
        <a:bodyPr/>
        <a:lstStyle/>
        <a:p>
          <a:endParaRPr lang="es-MX"/>
        </a:p>
      </dgm:t>
    </dgm:pt>
  </dgm:ptLst>
  <dgm:cxnLst>
    <dgm:cxn modelId="{A87B218C-EAC9-45EB-9D53-0AAECE6A0968}" type="presOf" srcId="{9DA003A1-AD71-43F4-9014-6DE030065426}" destId="{4DB6AD10-E522-4DC5-8827-D1B40DEBCAC5}" srcOrd="1" destOrd="0" presId="urn:microsoft.com/office/officeart/2005/8/layout/target3"/>
    <dgm:cxn modelId="{072E283B-B7A9-49B6-A514-C69C63F4296A}" type="presOf" srcId="{DBCB219D-0275-4B29-9659-9D29C153DC98}" destId="{AA95E7DF-BBA9-44B7-B8D0-37B0ABEEA169}" srcOrd="0" destOrd="0" presId="urn:microsoft.com/office/officeart/2005/8/layout/target3"/>
    <dgm:cxn modelId="{9DA7C29D-98F7-4D75-A77D-4633F2A31997}" type="presOf" srcId="{9DA003A1-AD71-43F4-9014-6DE030065426}" destId="{05F0BF53-86BB-43D5-9108-AB96729F74B2}" srcOrd="0" destOrd="0" presId="urn:microsoft.com/office/officeart/2005/8/layout/target3"/>
    <dgm:cxn modelId="{BCC7328E-B9E7-4DD5-AD62-6DDDB9CB6401}" srcId="{DBCB219D-0275-4B29-9659-9D29C153DC98}" destId="{9DA003A1-AD71-43F4-9014-6DE030065426}" srcOrd="0" destOrd="0" parTransId="{A8378101-19AC-41FB-9709-C88D0601C5E0}" sibTransId="{DA8876B4-07AF-4298-86D2-EDFBABAFE16F}"/>
    <dgm:cxn modelId="{6F25ACFB-8063-4EEA-BAED-F406E8216C3E}" type="presParOf" srcId="{AA95E7DF-BBA9-44B7-B8D0-37B0ABEEA169}" destId="{38237146-D9F2-4F7F-BB87-56AAD339A569}" srcOrd="0" destOrd="0" presId="urn:microsoft.com/office/officeart/2005/8/layout/target3"/>
    <dgm:cxn modelId="{C3823E85-ADE3-456E-B5A1-D4995089779B}" type="presParOf" srcId="{AA95E7DF-BBA9-44B7-B8D0-37B0ABEEA169}" destId="{6EC0A5E4-DC85-4B70-98A8-FBCA55CBA1FD}" srcOrd="1" destOrd="0" presId="urn:microsoft.com/office/officeart/2005/8/layout/target3"/>
    <dgm:cxn modelId="{0AF908C9-3D7A-4872-B2E5-1EA8F3AB6B8D}" type="presParOf" srcId="{AA95E7DF-BBA9-44B7-B8D0-37B0ABEEA169}" destId="{05F0BF53-86BB-43D5-9108-AB96729F74B2}" srcOrd="2" destOrd="0" presId="urn:microsoft.com/office/officeart/2005/8/layout/target3"/>
    <dgm:cxn modelId="{B82DCE0A-3C47-4D6D-8484-1B261A4FA569}" type="presParOf" srcId="{AA95E7DF-BBA9-44B7-B8D0-37B0ABEEA169}" destId="{4DB6AD10-E522-4DC5-8827-D1B40DEBCAC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6FC5CF5A-B6DC-493A-BF54-33FF99E800C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MX"/>
        </a:p>
      </dgm:t>
    </dgm:pt>
    <dgm:pt modelId="{99D6C9C6-A91B-4DD5-95E5-7B535B67DA28}">
      <dgm:prSet/>
      <dgm:spPr/>
      <dgm:t>
        <a:bodyPr/>
        <a:lstStyle/>
        <a:p>
          <a:pPr rtl="0"/>
          <a:r>
            <a:rPr lang="es-MX" dirty="0" smtClean="0"/>
            <a:t>Concluida la votación, el Secretario de la mesa anotará en el acta única de la jornada electoral el cierre de la votación suscribiéndola conjuntamente</a:t>
          </a:r>
          <a:endParaRPr lang="es-MX" dirty="0"/>
        </a:p>
      </dgm:t>
    </dgm:pt>
    <dgm:pt modelId="{7D63CDD0-CE8A-46C9-B828-2FA17CBC76AA}" type="parTrans" cxnId="{41EEBD9C-4797-4814-8F8F-71CCBEA1FBCD}">
      <dgm:prSet/>
      <dgm:spPr/>
      <dgm:t>
        <a:bodyPr/>
        <a:lstStyle/>
        <a:p>
          <a:endParaRPr lang="es-MX"/>
        </a:p>
      </dgm:t>
    </dgm:pt>
    <dgm:pt modelId="{A8EC7FDD-B73D-44F8-8CA5-F60298F1B93E}" type="sibTrans" cxnId="{41EEBD9C-4797-4814-8F8F-71CCBEA1FBCD}">
      <dgm:prSet/>
      <dgm:spPr/>
      <dgm:t>
        <a:bodyPr/>
        <a:lstStyle/>
        <a:p>
          <a:endParaRPr lang="es-MX"/>
        </a:p>
      </dgm:t>
    </dgm:pt>
    <dgm:pt modelId="{D9B2B746-C6B1-41AC-BF50-AA8F312E3E93}">
      <dgm:prSet/>
      <dgm:spPr/>
      <dgm:t>
        <a:bodyPr/>
        <a:lstStyle/>
        <a:p>
          <a:pPr rtl="0"/>
          <a:r>
            <a:rPr lang="es-MX" dirty="0" smtClean="0"/>
            <a:t>funcionarios de la mesa directiva y de los representantes de los partidos políticos, en la que se hará constar:</a:t>
          </a:r>
          <a:endParaRPr lang="es-MX" dirty="0"/>
        </a:p>
      </dgm:t>
    </dgm:pt>
    <dgm:pt modelId="{E801946A-7C87-426C-9119-8A757F8A3879}" type="parTrans" cxnId="{EE2A62FF-3A4B-459E-B80B-E0A5B7C15D2C}">
      <dgm:prSet/>
      <dgm:spPr/>
      <dgm:t>
        <a:bodyPr/>
        <a:lstStyle/>
        <a:p>
          <a:endParaRPr lang="es-MX"/>
        </a:p>
      </dgm:t>
    </dgm:pt>
    <dgm:pt modelId="{107C191A-3C8A-44AD-BAC2-13BCAE0B56A9}" type="sibTrans" cxnId="{EE2A62FF-3A4B-459E-B80B-E0A5B7C15D2C}">
      <dgm:prSet/>
      <dgm:spPr/>
      <dgm:t>
        <a:bodyPr/>
        <a:lstStyle/>
        <a:p>
          <a:endParaRPr lang="es-MX"/>
        </a:p>
      </dgm:t>
    </dgm:pt>
    <dgm:pt modelId="{71F79948-9519-45B1-9B96-6269052DB106}">
      <dgm:prSet/>
      <dgm:spPr/>
      <dgm:t>
        <a:bodyPr/>
        <a:lstStyle/>
        <a:p>
          <a:pPr rtl="0"/>
          <a:r>
            <a:rPr lang="es-MX" dirty="0" smtClean="0"/>
            <a:t>I.- Los incidentes que se relacionen con ella;</a:t>
          </a:r>
          <a:endParaRPr lang="es-MX" dirty="0"/>
        </a:p>
      </dgm:t>
    </dgm:pt>
    <dgm:pt modelId="{081BE19B-FA39-45DE-B9AA-DE4E99620FAF}" type="parTrans" cxnId="{0B8E171B-8A25-4885-91C2-151A93086A47}">
      <dgm:prSet/>
      <dgm:spPr/>
      <dgm:t>
        <a:bodyPr/>
        <a:lstStyle/>
        <a:p>
          <a:endParaRPr lang="es-MX"/>
        </a:p>
      </dgm:t>
    </dgm:pt>
    <dgm:pt modelId="{14C0E501-E0AE-45F9-B48D-BA232904A756}" type="sibTrans" cxnId="{0B8E171B-8A25-4885-91C2-151A93086A47}">
      <dgm:prSet/>
      <dgm:spPr/>
      <dgm:t>
        <a:bodyPr/>
        <a:lstStyle/>
        <a:p>
          <a:endParaRPr lang="es-MX"/>
        </a:p>
      </dgm:t>
    </dgm:pt>
    <dgm:pt modelId="{09E81335-8DCB-4B22-B5A1-1BE5331403D0}">
      <dgm:prSet/>
      <dgm:spPr/>
      <dgm:t>
        <a:bodyPr/>
        <a:lstStyle/>
        <a:p>
          <a:pPr rtl="0"/>
          <a:r>
            <a:rPr lang="es-MX" dirty="0" smtClean="0"/>
            <a:t>II.- Los escritos de protesta presentados y pruebas exhibidas;</a:t>
          </a:r>
          <a:endParaRPr lang="es-MX" dirty="0"/>
        </a:p>
      </dgm:t>
    </dgm:pt>
    <dgm:pt modelId="{5974D08B-26B9-4195-A89F-5E0B845501F1}" type="parTrans" cxnId="{9E2C3347-3FF6-4C95-BED0-BBB496698F57}">
      <dgm:prSet/>
      <dgm:spPr/>
      <dgm:t>
        <a:bodyPr/>
        <a:lstStyle/>
        <a:p>
          <a:endParaRPr lang="es-MX"/>
        </a:p>
      </dgm:t>
    </dgm:pt>
    <dgm:pt modelId="{5B65C150-5B55-449F-BDAE-7D42ADD2EB34}" type="sibTrans" cxnId="{9E2C3347-3FF6-4C95-BED0-BBB496698F57}">
      <dgm:prSet/>
      <dgm:spPr/>
      <dgm:t>
        <a:bodyPr/>
        <a:lstStyle/>
        <a:p>
          <a:endParaRPr lang="es-MX"/>
        </a:p>
      </dgm:t>
    </dgm:pt>
    <dgm:pt modelId="{313A4FB0-42B5-4FD8-8C3E-7C2BEE83554A}">
      <dgm:prSet/>
      <dgm:spPr/>
      <dgm:t>
        <a:bodyPr/>
        <a:lstStyle/>
        <a:p>
          <a:pPr rtl="0"/>
          <a:r>
            <a:rPr lang="es-MX" dirty="0" smtClean="0"/>
            <a:t>III.- La hora y circunstancias en que la votación haya concluido; y</a:t>
          </a:r>
          <a:endParaRPr lang="es-MX" dirty="0"/>
        </a:p>
      </dgm:t>
    </dgm:pt>
    <dgm:pt modelId="{C6D9CE05-4187-43C6-855A-D7C06DB8D3BB}" type="parTrans" cxnId="{11AFCA10-0901-477C-9DB9-72B782458FF1}">
      <dgm:prSet/>
      <dgm:spPr/>
      <dgm:t>
        <a:bodyPr/>
        <a:lstStyle/>
        <a:p>
          <a:endParaRPr lang="es-MX"/>
        </a:p>
      </dgm:t>
    </dgm:pt>
    <dgm:pt modelId="{C455C6CF-9830-42F2-A532-6AF3816EE395}" type="sibTrans" cxnId="{11AFCA10-0901-477C-9DB9-72B782458FF1}">
      <dgm:prSet/>
      <dgm:spPr/>
      <dgm:t>
        <a:bodyPr/>
        <a:lstStyle/>
        <a:p>
          <a:endParaRPr lang="es-MX"/>
        </a:p>
      </dgm:t>
    </dgm:pt>
    <dgm:pt modelId="{BFFF9E1E-D983-45C9-B73C-A2233E935248}">
      <dgm:prSet/>
      <dgm:spPr/>
      <dgm:t>
        <a:bodyPr/>
        <a:lstStyle/>
        <a:p>
          <a:pPr rtl="0"/>
          <a:r>
            <a:rPr lang="es-MX" dirty="0" smtClean="0"/>
            <a:t>IV.- El original y las copias del acta se integrarán al sobre electoral, proporcionando copias legibles al Presidente de la Mesa Directiva de Casilla y a los representantes de los partidos políticos acreditados que estén presentes.</a:t>
          </a:r>
          <a:endParaRPr lang="es-MX" dirty="0"/>
        </a:p>
      </dgm:t>
    </dgm:pt>
    <dgm:pt modelId="{DEC1B0D7-2299-465F-8A86-38EA369094DB}" type="parTrans" cxnId="{E1FB27FE-37EC-4A6E-8B17-5C5A310C97B4}">
      <dgm:prSet/>
      <dgm:spPr/>
      <dgm:t>
        <a:bodyPr/>
        <a:lstStyle/>
        <a:p>
          <a:endParaRPr lang="es-MX"/>
        </a:p>
      </dgm:t>
    </dgm:pt>
    <dgm:pt modelId="{FC2CEF07-71EB-449B-91DE-38EEFF5A1675}" type="sibTrans" cxnId="{E1FB27FE-37EC-4A6E-8B17-5C5A310C97B4}">
      <dgm:prSet/>
      <dgm:spPr/>
      <dgm:t>
        <a:bodyPr/>
        <a:lstStyle/>
        <a:p>
          <a:endParaRPr lang="es-MX"/>
        </a:p>
      </dgm:t>
    </dgm:pt>
    <dgm:pt modelId="{669188A5-8F4F-4A51-80CD-1FB919D918FF}" type="pres">
      <dgm:prSet presAssocID="{6FC5CF5A-B6DC-493A-BF54-33FF99E800CA}" presName="linear" presStyleCnt="0">
        <dgm:presLayoutVars>
          <dgm:animLvl val="lvl"/>
          <dgm:resizeHandles val="exact"/>
        </dgm:presLayoutVars>
      </dgm:prSet>
      <dgm:spPr/>
      <dgm:t>
        <a:bodyPr/>
        <a:lstStyle/>
        <a:p>
          <a:endParaRPr lang="es-MX"/>
        </a:p>
      </dgm:t>
    </dgm:pt>
    <dgm:pt modelId="{F66E4381-4D6E-452E-9659-EBFEA853372D}" type="pres">
      <dgm:prSet presAssocID="{99D6C9C6-A91B-4DD5-95E5-7B535B67DA28}" presName="parentText" presStyleLbl="node1" presStyleIdx="0" presStyleCnt="6">
        <dgm:presLayoutVars>
          <dgm:chMax val="0"/>
          <dgm:bulletEnabled val="1"/>
        </dgm:presLayoutVars>
      </dgm:prSet>
      <dgm:spPr/>
      <dgm:t>
        <a:bodyPr/>
        <a:lstStyle/>
        <a:p>
          <a:endParaRPr lang="es-MX"/>
        </a:p>
      </dgm:t>
    </dgm:pt>
    <dgm:pt modelId="{CF403D15-144B-44E5-B4D2-EF479A56663E}" type="pres">
      <dgm:prSet presAssocID="{A8EC7FDD-B73D-44F8-8CA5-F60298F1B93E}" presName="spacer" presStyleCnt="0"/>
      <dgm:spPr/>
    </dgm:pt>
    <dgm:pt modelId="{F7C309BE-A15C-4900-95D4-11CBF4B60024}" type="pres">
      <dgm:prSet presAssocID="{D9B2B746-C6B1-41AC-BF50-AA8F312E3E93}" presName="parentText" presStyleLbl="node1" presStyleIdx="1" presStyleCnt="6">
        <dgm:presLayoutVars>
          <dgm:chMax val="0"/>
          <dgm:bulletEnabled val="1"/>
        </dgm:presLayoutVars>
      </dgm:prSet>
      <dgm:spPr/>
      <dgm:t>
        <a:bodyPr/>
        <a:lstStyle/>
        <a:p>
          <a:endParaRPr lang="es-MX"/>
        </a:p>
      </dgm:t>
    </dgm:pt>
    <dgm:pt modelId="{D76DE452-8ED2-48A9-9D09-CBA1D7431EAF}" type="pres">
      <dgm:prSet presAssocID="{107C191A-3C8A-44AD-BAC2-13BCAE0B56A9}" presName="spacer" presStyleCnt="0"/>
      <dgm:spPr/>
    </dgm:pt>
    <dgm:pt modelId="{62032DF2-B938-443E-A13F-1C57EE001593}" type="pres">
      <dgm:prSet presAssocID="{71F79948-9519-45B1-9B96-6269052DB106}" presName="parentText" presStyleLbl="node1" presStyleIdx="2" presStyleCnt="6">
        <dgm:presLayoutVars>
          <dgm:chMax val="0"/>
          <dgm:bulletEnabled val="1"/>
        </dgm:presLayoutVars>
      </dgm:prSet>
      <dgm:spPr/>
      <dgm:t>
        <a:bodyPr/>
        <a:lstStyle/>
        <a:p>
          <a:endParaRPr lang="es-MX"/>
        </a:p>
      </dgm:t>
    </dgm:pt>
    <dgm:pt modelId="{59E2F101-7909-4EE8-BD87-81252FA35AD0}" type="pres">
      <dgm:prSet presAssocID="{14C0E501-E0AE-45F9-B48D-BA232904A756}" presName="spacer" presStyleCnt="0"/>
      <dgm:spPr/>
    </dgm:pt>
    <dgm:pt modelId="{0DF54F65-D32A-41C2-8826-3787F2E06E87}" type="pres">
      <dgm:prSet presAssocID="{09E81335-8DCB-4B22-B5A1-1BE5331403D0}" presName="parentText" presStyleLbl="node1" presStyleIdx="3" presStyleCnt="6">
        <dgm:presLayoutVars>
          <dgm:chMax val="0"/>
          <dgm:bulletEnabled val="1"/>
        </dgm:presLayoutVars>
      </dgm:prSet>
      <dgm:spPr/>
      <dgm:t>
        <a:bodyPr/>
        <a:lstStyle/>
        <a:p>
          <a:endParaRPr lang="es-MX"/>
        </a:p>
      </dgm:t>
    </dgm:pt>
    <dgm:pt modelId="{745D4A97-3CA2-410D-B24F-76F83DD7EA4B}" type="pres">
      <dgm:prSet presAssocID="{5B65C150-5B55-449F-BDAE-7D42ADD2EB34}" presName="spacer" presStyleCnt="0"/>
      <dgm:spPr/>
    </dgm:pt>
    <dgm:pt modelId="{A492F7BA-18CD-4868-BC66-E128F8C67C13}" type="pres">
      <dgm:prSet presAssocID="{313A4FB0-42B5-4FD8-8C3E-7C2BEE83554A}" presName="parentText" presStyleLbl="node1" presStyleIdx="4" presStyleCnt="6">
        <dgm:presLayoutVars>
          <dgm:chMax val="0"/>
          <dgm:bulletEnabled val="1"/>
        </dgm:presLayoutVars>
      </dgm:prSet>
      <dgm:spPr/>
      <dgm:t>
        <a:bodyPr/>
        <a:lstStyle/>
        <a:p>
          <a:endParaRPr lang="es-MX"/>
        </a:p>
      </dgm:t>
    </dgm:pt>
    <dgm:pt modelId="{457BFD70-42E4-4D95-A28A-7EAD1C20C86E}" type="pres">
      <dgm:prSet presAssocID="{C455C6CF-9830-42F2-A532-6AF3816EE395}" presName="spacer" presStyleCnt="0"/>
      <dgm:spPr/>
    </dgm:pt>
    <dgm:pt modelId="{C8DC70EA-9D66-4A2F-B08C-DF4367084022}" type="pres">
      <dgm:prSet presAssocID="{BFFF9E1E-D983-45C9-B73C-A2233E935248}" presName="parentText" presStyleLbl="node1" presStyleIdx="5" presStyleCnt="6">
        <dgm:presLayoutVars>
          <dgm:chMax val="0"/>
          <dgm:bulletEnabled val="1"/>
        </dgm:presLayoutVars>
      </dgm:prSet>
      <dgm:spPr/>
      <dgm:t>
        <a:bodyPr/>
        <a:lstStyle/>
        <a:p>
          <a:endParaRPr lang="es-MX"/>
        </a:p>
      </dgm:t>
    </dgm:pt>
  </dgm:ptLst>
  <dgm:cxnLst>
    <dgm:cxn modelId="{EE2A62FF-3A4B-459E-B80B-E0A5B7C15D2C}" srcId="{6FC5CF5A-B6DC-493A-BF54-33FF99E800CA}" destId="{D9B2B746-C6B1-41AC-BF50-AA8F312E3E93}" srcOrd="1" destOrd="0" parTransId="{E801946A-7C87-426C-9119-8A757F8A3879}" sibTransId="{107C191A-3C8A-44AD-BAC2-13BCAE0B56A9}"/>
    <dgm:cxn modelId="{115BB129-02B6-4970-AB4D-2B9E1D9E0C40}" type="presOf" srcId="{BFFF9E1E-D983-45C9-B73C-A2233E935248}" destId="{C8DC70EA-9D66-4A2F-B08C-DF4367084022}" srcOrd="0" destOrd="0" presId="urn:microsoft.com/office/officeart/2005/8/layout/vList2"/>
    <dgm:cxn modelId="{C039327A-1E68-4B12-B7D7-A987F0FD761E}" type="presOf" srcId="{71F79948-9519-45B1-9B96-6269052DB106}" destId="{62032DF2-B938-443E-A13F-1C57EE001593}" srcOrd="0" destOrd="0" presId="urn:microsoft.com/office/officeart/2005/8/layout/vList2"/>
    <dgm:cxn modelId="{11AFCA10-0901-477C-9DB9-72B782458FF1}" srcId="{6FC5CF5A-B6DC-493A-BF54-33FF99E800CA}" destId="{313A4FB0-42B5-4FD8-8C3E-7C2BEE83554A}" srcOrd="4" destOrd="0" parTransId="{C6D9CE05-4187-43C6-855A-D7C06DB8D3BB}" sibTransId="{C455C6CF-9830-42F2-A532-6AF3816EE395}"/>
    <dgm:cxn modelId="{8B94DBBE-7316-4208-A50D-CC580B1A6FF6}" type="presOf" srcId="{99D6C9C6-A91B-4DD5-95E5-7B535B67DA28}" destId="{F66E4381-4D6E-452E-9659-EBFEA853372D}" srcOrd="0" destOrd="0" presId="urn:microsoft.com/office/officeart/2005/8/layout/vList2"/>
    <dgm:cxn modelId="{2B889EA7-5D32-438F-91FE-F19F1A23090C}" type="presOf" srcId="{09E81335-8DCB-4B22-B5A1-1BE5331403D0}" destId="{0DF54F65-D32A-41C2-8826-3787F2E06E87}" srcOrd="0" destOrd="0" presId="urn:microsoft.com/office/officeart/2005/8/layout/vList2"/>
    <dgm:cxn modelId="{257726A4-6849-4794-BED4-F2E4D652012E}" type="presOf" srcId="{D9B2B746-C6B1-41AC-BF50-AA8F312E3E93}" destId="{F7C309BE-A15C-4900-95D4-11CBF4B60024}" srcOrd="0" destOrd="0" presId="urn:microsoft.com/office/officeart/2005/8/layout/vList2"/>
    <dgm:cxn modelId="{4B1155D2-D4D0-4647-8995-8082226DCC16}" type="presOf" srcId="{6FC5CF5A-B6DC-493A-BF54-33FF99E800CA}" destId="{669188A5-8F4F-4A51-80CD-1FB919D918FF}" srcOrd="0" destOrd="0" presId="urn:microsoft.com/office/officeart/2005/8/layout/vList2"/>
    <dgm:cxn modelId="{E1FB27FE-37EC-4A6E-8B17-5C5A310C97B4}" srcId="{6FC5CF5A-B6DC-493A-BF54-33FF99E800CA}" destId="{BFFF9E1E-D983-45C9-B73C-A2233E935248}" srcOrd="5" destOrd="0" parTransId="{DEC1B0D7-2299-465F-8A86-38EA369094DB}" sibTransId="{FC2CEF07-71EB-449B-91DE-38EEFF5A1675}"/>
    <dgm:cxn modelId="{0B8E171B-8A25-4885-91C2-151A93086A47}" srcId="{6FC5CF5A-B6DC-493A-BF54-33FF99E800CA}" destId="{71F79948-9519-45B1-9B96-6269052DB106}" srcOrd="2" destOrd="0" parTransId="{081BE19B-FA39-45DE-B9AA-DE4E99620FAF}" sibTransId="{14C0E501-E0AE-45F9-B48D-BA232904A756}"/>
    <dgm:cxn modelId="{8A300433-F6C9-4B8A-B60F-FDAA0D33BDA0}" type="presOf" srcId="{313A4FB0-42B5-4FD8-8C3E-7C2BEE83554A}" destId="{A492F7BA-18CD-4868-BC66-E128F8C67C13}" srcOrd="0" destOrd="0" presId="urn:microsoft.com/office/officeart/2005/8/layout/vList2"/>
    <dgm:cxn modelId="{41EEBD9C-4797-4814-8F8F-71CCBEA1FBCD}" srcId="{6FC5CF5A-B6DC-493A-BF54-33FF99E800CA}" destId="{99D6C9C6-A91B-4DD5-95E5-7B535B67DA28}" srcOrd="0" destOrd="0" parTransId="{7D63CDD0-CE8A-46C9-B828-2FA17CBC76AA}" sibTransId="{A8EC7FDD-B73D-44F8-8CA5-F60298F1B93E}"/>
    <dgm:cxn modelId="{9E2C3347-3FF6-4C95-BED0-BBB496698F57}" srcId="{6FC5CF5A-B6DC-493A-BF54-33FF99E800CA}" destId="{09E81335-8DCB-4B22-B5A1-1BE5331403D0}" srcOrd="3" destOrd="0" parTransId="{5974D08B-26B9-4195-A89F-5E0B845501F1}" sibTransId="{5B65C150-5B55-449F-BDAE-7D42ADD2EB34}"/>
    <dgm:cxn modelId="{D4B60D50-9B76-4DAB-BCEC-DE0895AE6D04}" type="presParOf" srcId="{669188A5-8F4F-4A51-80CD-1FB919D918FF}" destId="{F66E4381-4D6E-452E-9659-EBFEA853372D}" srcOrd="0" destOrd="0" presId="urn:microsoft.com/office/officeart/2005/8/layout/vList2"/>
    <dgm:cxn modelId="{3A0F656B-4D5C-4218-82B8-4C8CD74B5DCB}" type="presParOf" srcId="{669188A5-8F4F-4A51-80CD-1FB919D918FF}" destId="{CF403D15-144B-44E5-B4D2-EF479A56663E}" srcOrd="1" destOrd="0" presId="urn:microsoft.com/office/officeart/2005/8/layout/vList2"/>
    <dgm:cxn modelId="{967AF454-8B14-4BE0-A44E-EB4CAB4908AA}" type="presParOf" srcId="{669188A5-8F4F-4A51-80CD-1FB919D918FF}" destId="{F7C309BE-A15C-4900-95D4-11CBF4B60024}" srcOrd="2" destOrd="0" presId="urn:microsoft.com/office/officeart/2005/8/layout/vList2"/>
    <dgm:cxn modelId="{A0356077-B835-4112-8A24-27E1D2581073}" type="presParOf" srcId="{669188A5-8F4F-4A51-80CD-1FB919D918FF}" destId="{D76DE452-8ED2-48A9-9D09-CBA1D7431EAF}" srcOrd="3" destOrd="0" presId="urn:microsoft.com/office/officeart/2005/8/layout/vList2"/>
    <dgm:cxn modelId="{4C88C6DD-9599-49FF-9B5F-90D00D20FA2F}" type="presParOf" srcId="{669188A5-8F4F-4A51-80CD-1FB919D918FF}" destId="{62032DF2-B938-443E-A13F-1C57EE001593}" srcOrd="4" destOrd="0" presId="urn:microsoft.com/office/officeart/2005/8/layout/vList2"/>
    <dgm:cxn modelId="{6DBCBC5D-1A04-462F-8D7E-3C33719CDD6F}" type="presParOf" srcId="{669188A5-8F4F-4A51-80CD-1FB919D918FF}" destId="{59E2F101-7909-4EE8-BD87-81252FA35AD0}" srcOrd="5" destOrd="0" presId="urn:microsoft.com/office/officeart/2005/8/layout/vList2"/>
    <dgm:cxn modelId="{681C0597-808F-4E16-A4F5-4225AC08003A}" type="presParOf" srcId="{669188A5-8F4F-4A51-80CD-1FB919D918FF}" destId="{0DF54F65-D32A-41C2-8826-3787F2E06E87}" srcOrd="6" destOrd="0" presId="urn:microsoft.com/office/officeart/2005/8/layout/vList2"/>
    <dgm:cxn modelId="{BC88063E-7A4E-4404-8481-B819E5E8C417}" type="presParOf" srcId="{669188A5-8F4F-4A51-80CD-1FB919D918FF}" destId="{745D4A97-3CA2-410D-B24F-76F83DD7EA4B}" srcOrd="7" destOrd="0" presId="urn:microsoft.com/office/officeart/2005/8/layout/vList2"/>
    <dgm:cxn modelId="{F251A50D-AA64-4FE0-9DE9-3FBD69C871FB}" type="presParOf" srcId="{669188A5-8F4F-4A51-80CD-1FB919D918FF}" destId="{A492F7BA-18CD-4868-BC66-E128F8C67C13}" srcOrd="8" destOrd="0" presId="urn:microsoft.com/office/officeart/2005/8/layout/vList2"/>
    <dgm:cxn modelId="{9596065E-88FE-4966-87C1-A32E0C517E9E}" type="presParOf" srcId="{669188A5-8F4F-4A51-80CD-1FB919D918FF}" destId="{457BFD70-42E4-4D95-A28A-7EAD1C20C86E}" srcOrd="9" destOrd="0" presId="urn:microsoft.com/office/officeart/2005/8/layout/vList2"/>
    <dgm:cxn modelId="{62D8F65C-CEAD-4B28-B815-FFA8956F1CCC}" type="presParOf" srcId="{669188A5-8F4F-4A51-80CD-1FB919D918FF}" destId="{C8DC70EA-9D66-4A2F-B08C-DF436708402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799BEA7-D97C-4274-BCE8-3481DD3B293B}" type="doc">
      <dgm:prSet loTypeId="urn:microsoft.com/office/officeart/2005/8/layout/target3" loCatId="relationship" qsTypeId="urn:microsoft.com/office/officeart/2005/8/quickstyle/simple1" qsCatId="simple" csTypeId="urn:microsoft.com/office/officeart/2005/8/colors/colorful5" csCatId="colorful"/>
      <dgm:spPr/>
      <dgm:t>
        <a:bodyPr/>
        <a:lstStyle/>
        <a:p>
          <a:endParaRPr lang="es-MX"/>
        </a:p>
      </dgm:t>
    </dgm:pt>
    <dgm:pt modelId="{64121313-577F-4D23-825A-83458EE90E5A}">
      <dgm:prSet/>
      <dgm:spPr/>
      <dgm:t>
        <a:bodyPr/>
        <a:lstStyle/>
        <a:p>
          <a:pPr rtl="0"/>
          <a:r>
            <a:rPr lang="es-MX" dirty="0" smtClean="0"/>
            <a:t>I.- El número de electores que votó en la casilla;</a:t>
          </a:r>
          <a:endParaRPr lang="es-MX" dirty="0"/>
        </a:p>
      </dgm:t>
    </dgm:pt>
    <dgm:pt modelId="{FBA68FEF-4DED-4CC8-AE0D-D6448FA36092}" type="parTrans" cxnId="{12859C58-B3F9-45C2-9B50-C2D363BB64C5}">
      <dgm:prSet/>
      <dgm:spPr/>
      <dgm:t>
        <a:bodyPr/>
        <a:lstStyle/>
        <a:p>
          <a:endParaRPr lang="es-MX"/>
        </a:p>
      </dgm:t>
    </dgm:pt>
    <dgm:pt modelId="{40A56CE0-B169-489C-B28C-D4ED3EFA9D8A}" type="sibTrans" cxnId="{12859C58-B3F9-45C2-9B50-C2D363BB64C5}">
      <dgm:prSet/>
      <dgm:spPr/>
      <dgm:t>
        <a:bodyPr/>
        <a:lstStyle/>
        <a:p>
          <a:endParaRPr lang="es-MX"/>
        </a:p>
      </dgm:t>
    </dgm:pt>
    <dgm:pt modelId="{5687A7B3-B9C0-4245-9B1B-D2E9F5C6F87F}">
      <dgm:prSet/>
      <dgm:spPr/>
      <dgm:t>
        <a:bodyPr/>
        <a:lstStyle/>
        <a:p>
          <a:pPr rtl="0"/>
          <a:r>
            <a:rPr lang="es-MX" dirty="0" smtClean="0"/>
            <a:t>II.- El número de votos emitidos en favor de cada uno de los partidos políticos o candidatos;</a:t>
          </a:r>
          <a:endParaRPr lang="es-MX" dirty="0"/>
        </a:p>
      </dgm:t>
    </dgm:pt>
    <dgm:pt modelId="{CC867DDA-954B-4F9E-95FF-3F6DA97CABE6}" type="parTrans" cxnId="{0366BC50-D031-456D-A220-BE57C3C62B1F}">
      <dgm:prSet/>
      <dgm:spPr/>
      <dgm:t>
        <a:bodyPr/>
        <a:lstStyle/>
        <a:p>
          <a:endParaRPr lang="es-MX"/>
        </a:p>
      </dgm:t>
    </dgm:pt>
    <dgm:pt modelId="{F7356614-77A2-4459-8956-BBD257B3D6FB}" type="sibTrans" cxnId="{0366BC50-D031-456D-A220-BE57C3C62B1F}">
      <dgm:prSet/>
      <dgm:spPr/>
      <dgm:t>
        <a:bodyPr/>
        <a:lstStyle/>
        <a:p>
          <a:endParaRPr lang="es-MX"/>
        </a:p>
      </dgm:t>
    </dgm:pt>
    <dgm:pt modelId="{B65DD9D4-0195-43E6-9A95-1F936C78D506}">
      <dgm:prSet/>
      <dgm:spPr/>
      <dgm:t>
        <a:bodyPr/>
        <a:lstStyle/>
        <a:p>
          <a:pPr rtl="0"/>
          <a:r>
            <a:rPr lang="es-MX" dirty="0" smtClean="0"/>
            <a:t>III.- El número de votos nulos, debiéndose entender por éstos:</a:t>
          </a:r>
          <a:endParaRPr lang="es-MX" dirty="0"/>
        </a:p>
      </dgm:t>
    </dgm:pt>
    <dgm:pt modelId="{3CA60039-1077-4234-8556-6FD4457DA109}" type="parTrans" cxnId="{E4EE423D-D556-4C86-956A-DEB46C213268}">
      <dgm:prSet/>
      <dgm:spPr/>
      <dgm:t>
        <a:bodyPr/>
        <a:lstStyle/>
        <a:p>
          <a:endParaRPr lang="es-MX"/>
        </a:p>
      </dgm:t>
    </dgm:pt>
    <dgm:pt modelId="{3D951708-2C8E-4A8B-9696-F03F3635D2D1}" type="sibTrans" cxnId="{E4EE423D-D556-4C86-956A-DEB46C213268}">
      <dgm:prSet/>
      <dgm:spPr/>
      <dgm:t>
        <a:bodyPr/>
        <a:lstStyle/>
        <a:p>
          <a:endParaRPr lang="es-MX"/>
        </a:p>
      </dgm:t>
    </dgm:pt>
    <dgm:pt modelId="{8EEDE0CA-B33F-4DE2-A4D2-7BFDD9A2DF1B}">
      <dgm:prSet/>
      <dgm:spPr/>
      <dgm:t>
        <a:bodyPr/>
        <a:lstStyle/>
        <a:p>
          <a:pPr rtl="0"/>
          <a:r>
            <a:rPr lang="es-MX" dirty="0" smtClean="0"/>
            <a:t>a).- Aquél expresado por un elector en una boleta que depositó en la urna, sin haber marcado ningún emblema de un partido político; y</a:t>
          </a:r>
          <a:endParaRPr lang="es-MX" dirty="0"/>
        </a:p>
      </dgm:t>
    </dgm:pt>
    <dgm:pt modelId="{0AE1A276-ADE2-4A7F-821C-018AF9201DFD}" type="parTrans" cxnId="{9423A208-30CE-418A-86F7-5432FAC4F057}">
      <dgm:prSet/>
      <dgm:spPr/>
      <dgm:t>
        <a:bodyPr/>
        <a:lstStyle/>
        <a:p>
          <a:endParaRPr lang="es-MX"/>
        </a:p>
      </dgm:t>
    </dgm:pt>
    <dgm:pt modelId="{3F06041C-46CE-49F9-A097-E22311282C8D}" type="sibTrans" cxnId="{9423A208-30CE-418A-86F7-5432FAC4F057}">
      <dgm:prSet/>
      <dgm:spPr/>
      <dgm:t>
        <a:bodyPr/>
        <a:lstStyle/>
        <a:p>
          <a:endParaRPr lang="es-MX"/>
        </a:p>
      </dgm:t>
    </dgm:pt>
    <dgm:pt modelId="{0621155C-CA6E-4EF5-A2DC-FDCB493D0D56}">
      <dgm:prSet/>
      <dgm:spPr/>
      <dgm:t>
        <a:bodyPr/>
        <a:lstStyle/>
        <a:p>
          <a:pPr rtl="0"/>
          <a:r>
            <a:rPr lang="es-MX" dirty="0" smtClean="0"/>
            <a:t>b).- Cuando el elector marque dos o más emblemas sin existir coalición entre los partidos que hayan sido marcados; y</a:t>
          </a:r>
          <a:endParaRPr lang="es-MX" dirty="0"/>
        </a:p>
      </dgm:t>
    </dgm:pt>
    <dgm:pt modelId="{417C53B6-1A7C-401B-891D-A3A12AFFC397}" type="parTrans" cxnId="{53EEAAD8-8F30-4CCB-93AB-C3D4EC1F566A}">
      <dgm:prSet/>
      <dgm:spPr/>
      <dgm:t>
        <a:bodyPr/>
        <a:lstStyle/>
        <a:p>
          <a:endParaRPr lang="es-MX"/>
        </a:p>
      </dgm:t>
    </dgm:pt>
    <dgm:pt modelId="{7A6C8E7E-5DA2-40D4-B19F-1B6DC6A02B3A}" type="sibTrans" cxnId="{53EEAAD8-8F30-4CCB-93AB-C3D4EC1F566A}">
      <dgm:prSet/>
      <dgm:spPr/>
      <dgm:t>
        <a:bodyPr/>
        <a:lstStyle/>
        <a:p>
          <a:endParaRPr lang="es-MX"/>
        </a:p>
      </dgm:t>
    </dgm:pt>
    <dgm:pt modelId="{EC1BB4E4-B8E3-442D-8E32-69E9C0E8281E}">
      <dgm:prSet/>
      <dgm:spPr/>
      <dgm:t>
        <a:bodyPr/>
        <a:lstStyle/>
        <a:p>
          <a:pPr rtl="0"/>
          <a:r>
            <a:rPr lang="es-MX" dirty="0" smtClean="0"/>
            <a:t>IV.- El número de boletas sobrantes de cada elección.</a:t>
          </a:r>
          <a:endParaRPr lang="es-MX" dirty="0"/>
        </a:p>
      </dgm:t>
    </dgm:pt>
    <dgm:pt modelId="{33CD1B61-08AB-4A19-BB70-F837E084B088}" type="parTrans" cxnId="{F8ACA8A4-CBC0-463D-9992-454263FDA1ED}">
      <dgm:prSet/>
      <dgm:spPr/>
      <dgm:t>
        <a:bodyPr/>
        <a:lstStyle/>
        <a:p>
          <a:endParaRPr lang="es-MX"/>
        </a:p>
      </dgm:t>
    </dgm:pt>
    <dgm:pt modelId="{7D237BA2-B85B-4FBE-8DB5-B18F55C7452B}" type="sibTrans" cxnId="{F8ACA8A4-CBC0-463D-9992-454263FDA1ED}">
      <dgm:prSet/>
      <dgm:spPr/>
      <dgm:t>
        <a:bodyPr/>
        <a:lstStyle/>
        <a:p>
          <a:endParaRPr lang="es-MX"/>
        </a:p>
      </dgm:t>
    </dgm:pt>
    <dgm:pt modelId="{ABE36D07-C960-4F35-9B76-2A95D2B250A5}" type="pres">
      <dgm:prSet presAssocID="{3799BEA7-D97C-4274-BCE8-3481DD3B293B}" presName="Name0" presStyleCnt="0">
        <dgm:presLayoutVars>
          <dgm:chMax val="7"/>
          <dgm:dir/>
          <dgm:animLvl val="lvl"/>
          <dgm:resizeHandles val="exact"/>
        </dgm:presLayoutVars>
      </dgm:prSet>
      <dgm:spPr/>
      <dgm:t>
        <a:bodyPr/>
        <a:lstStyle/>
        <a:p>
          <a:endParaRPr lang="es-MX"/>
        </a:p>
      </dgm:t>
    </dgm:pt>
    <dgm:pt modelId="{4B3CCE1B-34F9-4F25-855B-3200822E3A85}" type="pres">
      <dgm:prSet presAssocID="{64121313-577F-4D23-825A-83458EE90E5A}" presName="circle1" presStyleLbl="node1" presStyleIdx="0" presStyleCnt="4"/>
      <dgm:spPr/>
    </dgm:pt>
    <dgm:pt modelId="{DD26861D-BBE3-48AB-9BA3-4DAA0F814722}" type="pres">
      <dgm:prSet presAssocID="{64121313-577F-4D23-825A-83458EE90E5A}" presName="space" presStyleCnt="0"/>
      <dgm:spPr/>
    </dgm:pt>
    <dgm:pt modelId="{68622F0B-EFB3-4EA0-8FA9-D63897E18F25}" type="pres">
      <dgm:prSet presAssocID="{64121313-577F-4D23-825A-83458EE90E5A}" presName="rect1" presStyleLbl="alignAcc1" presStyleIdx="0" presStyleCnt="4"/>
      <dgm:spPr/>
      <dgm:t>
        <a:bodyPr/>
        <a:lstStyle/>
        <a:p>
          <a:endParaRPr lang="es-MX"/>
        </a:p>
      </dgm:t>
    </dgm:pt>
    <dgm:pt modelId="{E3A860BC-D885-4B1F-9564-A0B721D01D71}" type="pres">
      <dgm:prSet presAssocID="{5687A7B3-B9C0-4245-9B1B-D2E9F5C6F87F}" presName="vertSpace2" presStyleLbl="node1" presStyleIdx="0" presStyleCnt="4"/>
      <dgm:spPr/>
    </dgm:pt>
    <dgm:pt modelId="{BFE4A486-259A-43C9-8901-E98EAE94A935}" type="pres">
      <dgm:prSet presAssocID="{5687A7B3-B9C0-4245-9B1B-D2E9F5C6F87F}" presName="circle2" presStyleLbl="node1" presStyleIdx="1" presStyleCnt="4"/>
      <dgm:spPr/>
    </dgm:pt>
    <dgm:pt modelId="{1D7778DA-5528-428E-BBA1-8EDE4C195030}" type="pres">
      <dgm:prSet presAssocID="{5687A7B3-B9C0-4245-9B1B-D2E9F5C6F87F}" presName="rect2" presStyleLbl="alignAcc1" presStyleIdx="1" presStyleCnt="4"/>
      <dgm:spPr/>
      <dgm:t>
        <a:bodyPr/>
        <a:lstStyle/>
        <a:p>
          <a:endParaRPr lang="es-MX"/>
        </a:p>
      </dgm:t>
    </dgm:pt>
    <dgm:pt modelId="{782B6835-20E0-47C0-BF26-39CDA8295779}" type="pres">
      <dgm:prSet presAssocID="{B65DD9D4-0195-43E6-9A95-1F936C78D506}" presName="vertSpace3" presStyleLbl="node1" presStyleIdx="1" presStyleCnt="4"/>
      <dgm:spPr/>
    </dgm:pt>
    <dgm:pt modelId="{515694BF-4CBE-462F-A716-3711ED3EAB02}" type="pres">
      <dgm:prSet presAssocID="{B65DD9D4-0195-43E6-9A95-1F936C78D506}" presName="circle3" presStyleLbl="node1" presStyleIdx="2" presStyleCnt="4"/>
      <dgm:spPr/>
    </dgm:pt>
    <dgm:pt modelId="{0CC4E2E0-EFC0-4876-B516-A4DDF1F23646}" type="pres">
      <dgm:prSet presAssocID="{B65DD9D4-0195-43E6-9A95-1F936C78D506}" presName="rect3" presStyleLbl="alignAcc1" presStyleIdx="2" presStyleCnt="4"/>
      <dgm:spPr/>
      <dgm:t>
        <a:bodyPr/>
        <a:lstStyle/>
        <a:p>
          <a:endParaRPr lang="es-MX"/>
        </a:p>
      </dgm:t>
    </dgm:pt>
    <dgm:pt modelId="{142655E1-470F-4F90-8AA7-574716FBE790}" type="pres">
      <dgm:prSet presAssocID="{EC1BB4E4-B8E3-442D-8E32-69E9C0E8281E}" presName="vertSpace4" presStyleLbl="node1" presStyleIdx="2" presStyleCnt="4"/>
      <dgm:spPr/>
    </dgm:pt>
    <dgm:pt modelId="{A2BEDC5B-A029-472B-A993-AFE6FBFA9A5D}" type="pres">
      <dgm:prSet presAssocID="{EC1BB4E4-B8E3-442D-8E32-69E9C0E8281E}" presName="circle4" presStyleLbl="node1" presStyleIdx="3" presStyleCnt="4"/>
      <dgm:spPr/>
    </dgm:pt>
    <dgm:pt modelId="{86FD7303-CDDD-4CB6-A858-5991BD7012D6}" type="pres">
      <dgm:prSet presAssocID="{EC1BB4E4-B8E3-442D-8E32-69E9C0E8281E}" presName="rect4" presStyleLbl="alignAcc1" presStyleIdx="3" presStyleCnt="4"/>
      <dgm:spPr/>
      <dgm:t>
        <a:bodyPr/>
        <a:lstStyle/>
        <a:p>
          <a:endParaRPr lang="es-MX"/>
        </a:p>
      </dgm:t>
    </dgm:pt>
    <dgm:pt modelId="{F10CD2C6-3F12-4BF8-BA9D-63A16E1BF267}" type="pres">
      <dgm:prSet presAssocID="{64121313-577F-4D23-825A-83458EE90E5A}" presName="rect1ParTx" presStyleLbl="alignAcc1" presStyleIdx="3" presStyleCnt="4">
        <dgm:presLayoutVars>
          <dgm:chMax val="1"/>
          <dgm:bulletEnabled val="1"/>
        </dgm:presLayoutVars>
      </dgm:prSet>
      <dgm:spPr/>
      <dgm:t>
        <a:bodyPr/>
        <a:lstStyle/>
        <a:p>
          <a:endParaRPr lang="es-MX"/>
        </a:p>
      </dgm:t>
    </dgm:pt>
    <dgm:pt modelId="{821B9B76-6978-425C-B37C-0CA8BCE025E1}" type="pres">
      <dgm:prSet presAssocID="{64121313-577F-4D23-825A-83458EE90E5A}" presName="rect1ChTx" presStyleLbl="alignAcc1" presStyleIdx="3" presStyleCnt="4">
        <dgm:presLayoutVars>
          <dgm:bulletEnabled val="1"/>
        </dgm:presLayoutVars>
      </dgm:prSet>
      <dgm:spPr/>
    </dgm:pt>
    <dgm:pt modelId="{679FDAD1-FB0F-4A17-9B76-537FC09BA514}" type="pres">
      <dgm:prSet presAssocID="{5687A7B3-B9C0-4245-9B1B-D2E9F5C6F87F}" presName="rect2ParTx" presStyleLbl="alignAcc1" presStyleIdx="3" presStyleCnt="4">
        <dgm:presLayoutVars>
          <dgm:chMax val="1"/>
          <dgm:bulletEnabled val="1"/>
        </dgm:presLayoutVars>
      </dgm:prSet>
      <dgm:spPr/>
      <dgm:t>
        <a:bodyPr/>
        <a:lstStyle/>
        <a:p>
          <a:endParaRPr lang="es-MX"/>
        </a:p>
      </dgm:t>
    </dgm:pt>
    <dgm:pt modelId="{86008CB7-DF9E-46FE-A870-97AB416A5C55}" type="pres">
      <dgm:prSet presAssocID="{5687A7B3-B9C0-4245-9B1B-D2E9F5C6F87F}" presName="rect2ChTx" presStyleLbl="alignAcc1" presStyleIdx="3" presStyleCnt="4">
        <dgm:presLayoutVars>
          <dgm:bulletEnabled val="1"/>
        </dgm:presLayoutVars>
      </dgm:prSet>
      <dgm:spPr/>
    </dgm:pt>
    <dgm:pt modelId="{0A7A4F3D-DB3E-4412-867F-8331F8A2EFA3}" type="pres">
      <dgm:prSet presAssocID="{B65DD9D4-0195-43E6-9A95-1F936C78D506}" presName="rect3ParTx" presStyleLbl="alignAcc1" presStyleIdx="3" presStyleCnt="4">
        <dgm:presLayoutVars>
          <dgm:chMax val="1"/>
          <dgm:bulletEnabled val="1"/>
        </dgm:presLayoutVars>
      </dgm:prSet>
      <dgm:spPr/>
      <dgm:t>
        <a:bodyPr/>
        <a:lstStyle/>
        <a:p>
          <a:endParaRPr lang="es-MX"/>
        </a:p>
      </dgm:t>
    </dgm:pt>
    <dgm:pt modelId="{BE0458E5-88C3-470E-BC0B-AEC718D4EC54}" type="pres">
      <dgm:prSet presAssocID="{B65DD9D4-0195-43E6-9A95-1F936C78D506}" presName="rect3ChTx" presStyleLbl="alignAcc1" presStyleIdx="3" presStyleCnt="4">
        <dgm:presLayoutVars>
          <dgm:bulletEnabled val="1"/>
        </dgm:presLayoutVars>
      </dgm:prSet>
      <dgm:spPr/>
      <dgm:t>
        <a:bodyPr/>
        <a:lstStyle/>
        <a:p>
          <a:endParaRPr lang="es-MX"/>
        </a:p>
      </dgm:t>
    </dgm:pt>
    <dgm:pt modelId="{2FDEB6B5-C5C8-4750-8396-9DA9BDFDC626}" type="pres">
      <dgm:prSet presAssocID="{EC1BB4E4-B8E3-442D-8E32-69E9C0E8281E}" presName="rect4ParTx" presStyleLbl="alignAcc1" presStyleIdx="3" presStyleCnt="4">
        <dgm:presLayoutVars>
          <dgm:chMax val="1"/>
          <dgm:bulletEnabled val="1"/>
        </dgm:presLayoutVars>
      </dgm:prSet>
      <dgm:spPr/>
      <dgm:t>
        <a:bodyPr/>
        <a:lstStyle/>
        <a:p>
          <a:endParaRPr lang="es-MX"/>
        </a:p>
      </dgm:t>
    </dgm:pt>
    <dgm:pt modelId="{A244FAE0-8526-417A-9EC2-2ABD4A4243F3}" type="pres">
      <dgm:prSet presAssocID="{EC1BB4E4-B8E3-442D-8E32-69E9C0E8281E}" presName="rect4ChTx" presStyleLbl="alignAcc1" presStyleIdx="3" presStyleCnt="4">
        <dgm:presLayoutVars>
          <dgm:bulletEnabled val="1"/>
        </dgm:presLayoutVars>
      </dgm:prSet>
      <dgm:spPr/>
    </dgm:pt>
  </dgm:ptLst>
  <dgm:cxnLst>
    <dgm:cxn modelId="{0366BC50-D031-456D-A220-BE57C3C62B1F}" srcId="{3799BEA7-D97C-4274-BCE8-3481DD3B293B}" destId="{5687A7B3-B9C0-4245-9B1B-D2E9F5C6F87F}" srcOrd="1" destOrd="0" parTransId="{CC867DDA-954B-4F9E-95FF-3F6DA97CABE6}" sibTransId="{F7356614-77A2-4459-8956-BBD257B3D6FB}"/>
    <dgm:cxn modelId="{E4EE423D-D556-4C86-956A-DEB46C213268}" srcId="{3799BEA7-D97C-4274-BCE8-3481DD3B293B}" destId="{B65DD9D4-0195-43E6-9A95-1F936C78D506}" srcOrd="2" destOrd="0" parTransId="{3CA60039-1077-4234-8556-6FD4457DA109}" sibTransId="{3D951708-2C8E-4A8B-9696-F03F3635D2D1}"/>
    <dgm:cxn modelId="{E8FE86D8-16AE-43A4-9346-338FC37513A6}" type="presOf" srcId="{5687A7B3-B9C0-4245-9B1B-D2E9F5C6F87F}" destId="{1D7778DA-5528-428E-BBA1-8EDE4C195030}" srcOrd="0" destOrd="0" presId="urn:microsoft.com/office/officeart/2005/8/layout/target3"/>
    <dgm:cxn modelId="{8C22CCC8-3C82-4E7B-B777-A8677A9989A6}" type="presOf" srcId="{3799BEA7-D97C-4274-BCE8-3481DD3B293B}" destId="{ABE36D07-C960-4F35-9B76-2A95D2B250A5}" srcOrd="0" destOrd="0" presId="urn:microsoft.com/office/officeart/2005/8/layout/target3"/>
    <dgm:cxn modelId="{9423A208-30CE-418A-86F7-5432FAC4F057}" srcId="{B65DD9D4-0195-43E6-9A95-1F936C78D506}" destId="{8EEDE0CA-B33F-4DE2-A4D2-7BFDD9A2DF1B}" srcOrd="0" destOrd="0" parTransId="{0AE1A276-ADE2-4A7F-821C-018AF9201DFD}" sibTransId="{3F06041C-46CE-49F9-A097-E22311282C8D}"/>
    <dgm:cxn modelId="{30075444-B508-4E66-AC8D-D2B5E51E2B7D}" type="presOf" srcId="{5687A7B3-B9C0-4245-9B1B-D2E9F5C6F87F}" destId="{679FDAD1-FB0F-4A17-9B76-537FC09BA514}" srcOrd="1" destOrd="0" presId="urn:microsoft.com/office/officeart/2005/8/layout/target3"/>
    <dgm:cxn modelId="{5E0B2DB2-CC06-47EF-BC45-4F833D07C8DB}" type="presOf" srcId="{64121313-577F-4D23-825A-83458EE90E5A}" destId="{68622F0B-EFB3-4EA0-8FA9-D63897E18F25}" srcOrd="0" destOrd="0" presId="urn:microsoft.com/office/officeart/2005/8/layout/target3"/>
    <dgm:cxn modelId="{7FF3FD42-E735-4211-93E6-52E7663EB3EE}" type="presOf" srcId="{EC1BB4E4-B8E3-442D-8E32-69E9C0E8281E}" destId="{86FD7303-CDDD-4CB6-A858-5991BD7012D6}" srcOrd="0" destOrd="0" presId="urn:microsoft.com/office/officeart/2005/8/layout/target3"/>
    <dgm:cxn modelId="{77ABB43B-1C9C-4731-8D37-947832C26D25}" type="presOf" srcId="{EC1BB4E4-B8E3-442D-8E32-69E9C0E8281E}" destId="{2FDEB6B5-C5C8-4750-8396-9DA9BDFDC626}" srcOrd="1" destOrd="0" presId="urn:microsoft.com/office/officeart/2005/8/layout/target3"/>
    <dgm:cxn modelId="{CA8CD6E4-4CCA-4ECA-B11D-2C3846435E43}" type="presOf" srcId="{8EEDE0CA-B33F-4DE2-A4D2-7BFDD9A2DF1B}" destId="{BE0458E5-88C3-470E-BC0B-AEC718D4EC54}" srcOrd="0" destOrd="0" presId="urn:microsoft.com/office/officeart/2005/8/layout/target3"/>
    <dgm:cxn modelId="{12859C58-B3F9-45C2-9B50-C2D363BB64C5}" srcId="{3799BEA7-D97C-4274-BCE8-3481DD3B293B}" destId="{64121313-577F-4D23-825A-83458EE90E5A}" srcOrd="0" destOrd="0" parTransId="{FBA68FEF-4DED-4CC8-AE0D-D6448FA36092}" sibTransId="{40A56CE0-B169-489C-B28C-D4ED3EFA9D8A}"/>
    <dgm:cxn modelId="{53EEAAD8-8F30-4CCB-93AB-C3D4EC1F566A}" srcId="{B65DD9D4-0195-43E6-9A95-1F936C78D506}" destId="{0621155C-CA6E-4EF5-A2DC-FDCB493D0D56}" srcOrd="1" destOrd="0" parTransId="{417C53B6-1A7C-401B-891D-A3A12AFFC397}" sibTransId="{7A6C8E7E-5DA2-40D4-B19F-1B6DC6A02B3A}"/>
    <dgm:cxn modelId="{F8ACA8A4-CBC0-463D-9992-454263FDA1ED}" srcId="{3799BEA7-D97C-4274-BCE8-3481DD3B293B}" destId="{EC1BB4E4-B8E3-442D-8E32-69E9C0E8281E}" srcOrd="3" destOrd="0" parTransId="{33CD1B61-08AB-4A19-BB70-F837E084B088}" sibTransId="{7D237BA2-B85B-4FBE-8DB5-B18F55C7452B}"/>
    <dgm:cxn modelId="{72407BA5-F86A-4D49-B9FC-5162BAD52A75}" type="presOf" srcId="{B65DD9D4-0195-43E6-9A95-1F936C78D506}" destId="{0CC4E2E0-EFC0-4876-B516-A4DDF1F23646}" srcOrd="0" destOrd="0" presId="urn:microsoft.com/office/officeart/2005/8/layout/target3"/>
    <dgm:cxn modelId="{4D4F0DC1-A5BE-4A1E-846E-F7ABB1C4BFF7}" type="presOf" srcId="{0621155C-CA6E-4EF5-A2DC-FDCB493D0D56}" destId="{BE0458E5-88C3-470E-BC0B-AEC718D4EC54}" srcOrd="0" destOrd="1" presId="urn:microsoft.com/office/officeart/2005/8/layout/target3"/>
    <dgm:cxn modelId="{CE7034B6-668C-43AB-9BB3-EF8D3177046E}" type="presOf" srcId="{B65DD9D4-0195-43E6-9A95-1F936C78D506}" destId="{0A7A4F3D-DB3E-4412-867F-8331F8A2EFA3}" srcOrd="1" destOrd="0" presId="urn:microsoft.com/office/officeart/2005/8/layout/target3"/>
    <dgm:cxn modelId="{CFABA70C-473D-4FD8-9EC9-4AD057579DDA}" type="presOf" srcId="{64121313-577F-4D23-825A-83458EE90E5A}" destId="{F10CD2C6-3F12-4BF8-BA9D-63A16E1BF267}" srcOrd="1" destOrd="0" presId="urn:microsoft.com/office/officeart/2005/8/layout/target3"/>
    <dgm:cxn modelId="{5CFDA4A2-3B3E-410A-AE12-8D9541F88386}" type="presParOf" srcId="{ABE36D07-C960-4F35-9B76-2A95D2B250A5}" destId="{4B3CCE1B-34F9-4F25-855B-3200822E3A85}" srcOrd="0" destOrd="0" presId="urn:microsoft.com/office/officeart/2005/8/layout/target3"/>
    <dgm:cxn modelId="{00AFF94C-D498-4C2C-9A34-F09E88E4D74A}" type="presParOf" srcId="{ABE36D07-C960-4F35-9B76-2A95D2B250A5}" destId="{DD26861D-BBE3-48AB-9BA3-4DAA0F814722}" srcOrd="1" destOrd="0" presId="urn:microsoft.com/office/officeart/2005/8/layout/target3"/>
    <dgm:cxn modelId="{A17DE46E-58B3-4FDC-8C5F-6DD4C58EB39C}" type="presParOf" srcId="{ABE36D07-C960-4F35-9B76-2A95D2B250A5}" destId="{68622F0B-EFB3-4EA0-8FA9-D63897E18F25}" srcOrd="2" destOrd="0" presId="urn:microsoft.com/office/officeart/2005/8/layout/target3"/>
    <dgm:cxn modelId="{D645D83C-83E0-4ED4-96CD-2137527308EC}" type="presParOf" srcId="{ABE36D07-C960-4F35-9B76-2A95D2B250A5}" destId="{E3A860BC-D885-4B1F-9564-A0B721D01D71}" srcOrd="3" destOrd="0" presId="urn:microsoft.com/office/officeart/2005/8/layout/target3"/>
    <dgm:cxn modelId="{1C74F628-28D3-4BFD-AC6B-83FBE16CA6D7}" type="presParOf" srcId="{ABE36D07-C960-4F35-9B76-2A95D2B250A5}" destId="{BFE4A486-259A-43C9-8901-E98EAE94A935}" srcOrd="4" destOrd="0" presId="urn:microsoft.com/office/officeart/2005/8/layout/target3"/>
    <dgm:cxn modelId="{BE91FD7B-F0E6-4EF6-B63C-C730951D57E0}" type="presParOf" srcId="{ABE36D07-C960-4F35-9B76-2A95D2B250A5}" destId="{1D7778DA-5528-428E-BBA1-8EDE4C195030}" srcOrd="5" destOrd="0" presId="urn:microsoft.com/office/officeart/2005/8/layout/target3"/>
    <dgm:cxn modelId="{049A3893-8CBE-4A81-9597-572102125C68}" type="presParOf" srcId="{ABE36D07-C960-4F35-9B76-2A95D2B250A5}" destId="{782B6835-20E0-47C0-BF26-39CDA8295779}" srcOrd="6" destOrd="0" presId="urn:microsoft.com/office/officeart/2005/8/layout/target3"/>
    <dgm:cxn modelId="{E0D9914C-609D-43CC-955A-BEB5A9019CDF}" type="presParOf" srcId="{ABE36D07-C960-4F35-9B76-2A95D2B250A5}" destId="{515694BF-4CBE-462F-A716-3711ED3EAB02}" srcOrd="7" destOrd="0" presId="urn:microsoft.com/office/officeart/2005/8/layout/target3"/>
    <dgm:cxn modelId="{E5BA3B77-CA5A-4DA9-95B5-B7B2CF38DCD3}" type="presParOf" srcId="{ABE36D07-C960-4F35-9B76-2A95D2B250A5}" destId="{0CC4E2E0-EFC0-4876-B516-A4DDF1F23646}" srcOrd="8" destOrd="0" presId="urn:microsoft.com/office/officeart/2005/8/layout/target3"/>
    <dgm:cxn modelId="{FFF47DF5-8A95-4D2D-893F-2D92055A1696}" type="presParOf" srcId="{ABE36D07-C960-4F35-9B76-2A95D2B250A5}" destId="{142655E1-470F-4F90-8AA7-574716FBE790}" srcOrd="9" destOrd="0" presId="urn:microsoft.com/office/officeart/2005/8/layout/target3"/>
    <dgm:cxn modelId="{0DE51148-16DF-4E88-A11D-A63A6CAEAB35}" type="presParOf" srcId="{ABE36D07-C960-4F35-9B76-2A95D2B250A5}" destId="{A2BEDC5B-A029-472B-A993-AFE6FBFA9A5D}" srcOrd="10" destOrd="0" presId="urn:microsoft.com/office/officeart/2005/8/layout/target3"/>
    <dgm:cxn modelId="{7CBA114E-B5C5-4AD9-8945-9066BC88C282}" type="presParOf" srcId="{ABE36D07-C960-4F35-9B76-2A95D2B250A5}" destId="{86FD7303-CDDD-4CB6-A858-5991BD7012D6}" srcOrd="11" destOrd="0" presId="urn:microsoft.com/office/officeart/2005/8/layout/target3"/>
    <dgm:cxn modelId="{9B042F65-C386-495F-9109-65382EFD9435}" type="presParOf" srcId="{ABE36D07-C960-4F35-9B76-2A95D2B250A5}" destId="{F10CD2C6-3F12-4BF8-BA9D-63A16E1BF267}" srcOrd="12" destOrd="0" presId="urn:microsoft.com/office/officeart/2005/8/layout/target3"/>
    <dgm:cxn modelId="{6CCA9ED8-A589-4A5C-BCA0-7B42A1E8EAC4}" type="presParOf" srcId="{ABE36D07-C960-4F35-9B76-2A95D2B250A5}" destId="{821B9B76-6978-425C-B37C-0CA8BCE025E1}" srcOrd="13" destOrd="0" presId="urn:microsoft.com/office/officeart/2005/8/layout/target3"/>
    <dgm:cxn modelId="{4E252C60-509E-4EFC-9143-F3B286D5BA34}" type="presParOf" srcId="{ABE36D07-C960-4F35-9B76-2A95D2B250A5}" destId="{679FDAD1-FB0F-4A17-9B76-537FC09BA514}" srcOrd="14" destOrd="0" presId="urn:microsoft.com/office/officeart/2005/8/layout/target3"/>
    <dgm:cxn modelId="{51274DFE-7639-4E82-89DC-5A7DEF2CA190}" type="presParOf" srcId="{ABE36D07-C960-4F35-9B76-2A95D2B250A5}" destId="{86008CB7-DF9E-46FE-A870-97AB416A5C55}" srcOrd="15" destOrd="0" presId="urn:microsoft.com/office/officeart/2005/8/layout/target3"/>
    <dgm:cxn modelId="{4109A786-D4D5-41E6-8611-BF6648B214D8}" type="presParOf" srcId="{ABE36D07-C960-4F35-9B76-2A95D2B250A5}" destId="{0A7A4F3D-DB3E-4412-867F-8331F8A2EFA3}" srcOrd="16" destOrd="0" presId="urn:microsoft.com/office/officeart/2005/8/layout/target3"/>
    <dgm:cxn modelId="{CE0B6ECE-7397-4900-9B1D-C08BC26CFD40}" type="presParOf" srcId="{ABE36D07-C960-4F35-9B76-2A95D2B250A5}" destId="{BE0458E5-88C3-470E-BC0B-AEC718D4EC54}" srcOrd="17" destOrd="0" presId="urn:microsoft.com/office/officeart/2005/8/layout/target3"/>
    <dgm:cxn modelId="{7AEA2E94-AC5F-4551-B77A-6E3381BD18A4}" type="presParOf" srcId="{ABE36D07-C960-4F35-9B76-2A95D2B250A5}" destId="{2FDEB6B5-C5C8-4750-8396-9DA9BDFDC626}" srcOrd="18" destOrd="0" presId="urn:microsoft.com/office/officeart/2005/8/layout/target3"/>
    <dgm:cxn modelId="{858353A3-E71D-464A-9062-6E6ECC4EDDC0}" type="presParOf" srcId="{ABE36D07-C960-4F35-9B76-2A95D2B250A5}" destId="{A244FAE0-8526-417A-9EC2-2ABD4A4243F3}"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981371-DEB0-4D37-9A93-20A41F8648CE}"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s-MX"/>
        </a:p>
      </dgm:t>
    </dgm:pt>
    <dgm:pt modelId="{58BDA3D5-60F2-492B-AF40-5EC70429B081}">
      <dgm:prSet/>
      <dgm:spPr/>
      <dgm:t>
        <a:bodyPr/>
        <a:lstStyle/>
        <a:p>
          <a:pPr rtl="0"/>
          <a:r>
            <a:rPr lang="es-AR" b="1" dirty="0" smtClean="0"/>
            <a:t>1</a:t>
          </a:r>
          <a:r>
            <a:rPr lang="es-AR" dirty="0" smtClean="0"/>
            <a:t>.- EL SECRETARIO DE LA MESA DIRECTIVA DE CASILLA CONTARÁ LAS BOLETAS ELECTORALES SOBRANTES, INUTILIZANDOLAS CON DOS RAYAS DIAGONALES O UNA CRUZ CON TINTA.</a:t>
          </a:r>
          <a:endParaRPr lang="es-MX" dirty="0"/>
        </a:p>
      </dgm:t>
    </dgm:pt>
    <dgm:pt modelId="{4D90EF13-2576-4193-BD40-E7BBA1DEB1BC}" type="parTrans" cxnId="{5CF70984-EC93-46B9-A2F3-358933066967}">
      <dgm:prSet/>
      <dgm:spPr/>
      <dgm:t>
        <a:bodyPr/>
        <a:lstStyle/>
        <a:p>
          <a:endParaRPr lang="es-MX"/>
        </a:p>
      </dgm:t>
    </dgm:pt>
    <dgm:pt modelId="{A5198EF7-EB30-41DF-99D7-7C34872508D9}" type="sibTrans" cxnId="{5CF70984-EC93-46B9-A2F3-358933066967}">
      <dgm:prSet/>
      <dgm:spPr/>
      <dgm:t>
        <a:bodyPr/>
        <a:lstStyle/>
        <a:p>
          <a:endParaRPr lang="es-MX"/>
        </a:p>
      </dgm:t>
    </dgm:pt>
    <dgm:pt modelId="{810CF259-DA5F-4F02-A7E6-E1417229737E}">
      <dgm:prSet/>
      <dgm:spPr/>
      <dgm:t>
        <a:bodyPr/>
        <a:lstStyle/>
        <a:p>
          <a:pPr rtl="0"/>
          <a:r>
            <a:rPr lang="es-AR" dirty="0" smtClean="0"/>
            <a:t>SE ENTENDERÀ POR BOLETAS SOBRANTES AQUELLAS QUE HABIENDO SIDO ENTREGADAS A LA MESA DIRECTIVA DE CASILLA NO FUERON UTILIZADAS POR LOS ELECTORES.</a:t>
          </a:r>
          <a:endParaRPr lang="es-MX" dirty="0"/>
        </a:p>
      </dgm:t>
    </dgm:pt>
    <dgm:pt modelId="{C6429860-1030-45E7-B577-4B9906E3E914}" type="parTrans" cxnId="{77B2D5EB-D6AA-404E-966D-861CF76CAEB8}">
      <dgm:prSet/>
      <dgm:spPr/>
      <dgm:t>
        <a:bodyPr/>
        <a:lstStyle/>
        <a:p>
          <a:endParaRPr lang="es-MX"/>
        </a:p>
      </dgm:t>
    </dgm:pt>
    <dgm:pt modelId="{6A44595B-6601-4649-8BAF-580724ECFD5B}" type="sibTrans" cxnId="{77B2D5EB-D6AA-404E-966D-861CF76CAEB8}">
      <dgm:prSet/>
      <dgm:spPr/>
      <dgm:t>
        <a:bodyPr/>
        <a:lstStyle/>
        <a:p>
          <a:endParaRPr lang="es-MX"/>
        </a:p>
      </dgm:t>
    </dgm:pt>
    <dgm:pt modelId="{56A2C5E3-81F1-45E3-8FCD-798340AFDAC3}">
      <dgm:prSet/>
      <dgm:spPr/>
      <dgm:t>
        <a:bodyPr/>
        <a:lstStyle/>
        <a:p>
          <a:pPr rtl="0"/>
          <a:r>
            <a:rPr lang="es-AR" b="1" dirty="0" smtClean="0"/>
            <a:t>2</a:t>
          </a:r>
          <a:r>
            <a:rPr lang="es-AR" dirty="0" smtClean="0"/>
            <a:t>.- SE ABRIRÁ LA URNA DE LA ELECCIÓN DE DIPUTADOS.</a:t>
          </a:r>
          <a:endParaRPr lang="es-MX" dirty="0"/>
        </a:p>
      </dgm:t>
    </dgm:pt>
    <dgm:pt modelId="{554BF1AB-F758-4299-B33D-6BA4B85FE804}" type="parTrans" cxnId="{8472CD1B-7494-48DB-8BFC-13E9A41ADCCE}">
      <dgm:prSet/>
      <dgm:spPr/>
      <dgm:t>
        <a:bodyPr/>
        <a:lstStyle/>
        <a:p>
          <a:endParaRPr lang="es-MX"/>
        </a:p>
      </dgm:t>
    </dgm:pt>
    <dgm:pt modelId="{63101FC9-BBDC-4454-8316-39A979111027}" type="sibTrans" cxnId="{8472CD1B-7494-48DB-8BFC-13E9A41ADCCE}">
      <dgm:prSet/>
      <dgm:spPr/>
      <dgm:t>
        <a:bodyPr/>
        <a:lstStyle/>
        <a:p>
          <a:endParaRPr lang="es-MX"/>
        </a:p>
      </dgm:t>
    </dgm:pt>
    <dgm:pt modelId="{FE0E9981-43F7-4B61-9536-B8DA682214FE}">
      <dgm:prSet/>
      <dgm:spPr/>
      <dgm:t>
        <a:bodyPr/>
        <a:lstStyle/>
        <a:p>
          <a:pPr rtl="0"/>
          <a:r>
            <a:rPr lang="es-AR" b="1" dirty="0" smtClean="0"/>
            <a:t>3</a:t>
          </a:r>
          <a:r>
            <a:rPr lang="es-AR" dirty="0" smtClean="0"/>
            <a:t>.- </a:t>
          </a:r>
          <a:r>
            <a:rPr lang="es-AR" b="1" dirty="0" smtClean="0"/>
            <a:t>SE COMPROBARÁ SI EL NÚMERO DE BOLETAS DEPOSITADAS EN LA URNA CORRESPONDE AL NÚMERO DE ELECTORES QUE SUFRAGARON, PARA LO CUAL UNO DE LOS ESCRUTADORES SACARÁ DE LA URNA, UNA POR UNA LAS BOLETAS, CONTÁNDOLAS EN VOZ ALTA, Y CLASIFICANDOLAS, EN TANTO QUE EL OTRO ESCRUTADOR IRÁ CONTANDO EN LA LISTA NOMINAL DE ELECTORES EL NÚMERO DE LOS CIUDADANOS QUE VOTARON.</a:t>
          </a:r>
          <a:endParaRPr lang="es-MX" dirty="0"/>
        </a:p>
      </dgm:t>
    </dgm:pt>
    <dgm:pt modelId="{EB733CA4-E5A1-4EA0-B40A-15B8EC224215}" type="parTrans" cxnId="{09CAAC16-B75E-498B-BCBF-6153CCD979FB}">
      <dgm:prSet/>
      <dgm:spPr/>
      <dgm:t>
        <a:bodyPr/>
        <a:lstStyle/>
        <a:p>
          <a:endParaRPr lang="es-MX"/>
        </a:p>
      </dgm:t>
    </dgm:pt>
    <dgm:pt modelId="{466FB4A0-C83D-4B04-A596-DC5B7AD42B3B}" type="sibTrans" cxnId="{09CAAC16-B75E-498B-BCBF-6153CCD979FB}">
      <dgm:prSet/>
      <dgm:spPr/>
      <dgm:t>
        <a:bodyPr/>
        <a:lstStyle/>
        <a:p>
          <a:endParaRPr lang="es-MX"/>
        </a:p>
      </dgm:t>
    </dgm:pt>
    <dgm:pt modelId="{912DDC43-EFF4-4981-A7D5-9667C82C8215}">
      <dgm:prSet/>
      <dgm:spPr/>
      <dgm:t>
        <a:bodyPr/>
        <a:lstStyle/>
        <a:p>
          <a:pPr rtl="0"/>
          <a:r>
            <a:rPr lang="es-AR" b="1" dirty="0" smtClean="0"/>
            <a:t>4</a:t>
          </a:r>
          <a:r>
            <a:rPr lang="es-AR" dirty="0" smtClean="0"/>
            <a:t>.- AL TERMINAR DE SACAR LAS BOLETAS DE LA URNA, SE MOSTRARÁ A TODOS LOS PRESENTES QUE QUEDÓ VACÍA.</a:t>
          </a:r>
          <a:endParaRPr lang="es-MX" dirty="0"/>
        </a:p>
      </dgm:t>
    </dgm:pt>
    <dgm:pt modelId="{D0AF20E0-E856-45F2-BC43-F00E05FBFD6A}" type="parTrans" cxnId="{EB487DE6-20E0-4A37-9A53-847A273847B8}">
      <dgm:prSet/>
      <dgm:spPr/>
      <dgm:t>
        <a:bodyPr/>
        <a:lstStyle/>
        <a:p>
          <a:endParaRPr lang="es-MX"/>
        </a:p>
      </dgm:t>
    </dgm:pt>
    <dgm:pt modelId="{33F6F690-2807-488D-8555-7FD3006E4812}" type="sibTrans" cxnId="{EB487DE6-20E0-4A37-9A53-847A273847B8}">
      <dgm:prSet/>
      <dgm:spPr/>
      <dgm:t>
        <a:bodyPr/>
        <a:lstStyle/>
        <a:p>
          <a:endParaRPr lang="es-MX"/>
        </a:p>
      </dgm:t>
    </dgm:pt>
    <dgm:pt modelId="{EDAEB8AB-651D-4B54-9797-37C9127D08F4}" type="pres">
      <dgm:prSet presAssocID="{84981371-DEB0-4D37-9A93-20A41F8648CE}" presName="vert0" presStyleCnt="0">
        <dgm:presLayoutVars>
          <dgm:dir/>
          <dgm:animOne val="branch"/>
          <dgm:animLvl val="lvl"/>
        </dgm:presLayoutVars>
      </dgm:prSet>
      <dgm:spPr/>
      <dgm:t>
        <a:bodyPr/>
        <a:lstStyle/>
        <a:p>
          <a:endParaRPr lang="es-MX"/>
        </a:p>
      </dgm:t>
    </dgm:pt>
    <dgm:pt modelId="{9FE7A978-8334-4B2B-8172-88B4F313D867}" type="pres">
      <dgm:prSet presAssocID="{58BDA3D5-60F2-492B-AF40-5EC70429B081}" presName="thickLine" presStyleLbl="alignNode1" presStyleIdx="0" presStyleCnt="5"/>
      <dgm:spPr/>
    </dgm:pt>
    <dgm:pt modelId="{05F61AA5-5048-4730-8B3F-8C5663FD53F7}" type="pres">
      <dgm:prSet presAssocID="{58BDA3D5-60F2-492B-AF40-5EC70429B081}" presName="horz1" presStyleCnt="0"/>
      <dgm:spPr/>
    </dgm:pt>
    <dgm:pt modelId="{F9B13B8F-CCFE-4202-8850-9D837B5D161A}" type="pres">
      <dgm:prSet presAssocID="{58BDA3D5-60F2-492B-AF40-5EC70429B081}" presName="tx1" presStyleLbl="revTx" presStyleIdx="0" presStyleCnt="5"/>
      <dgm:spPr/>
      <dgm:t>
        <a:bodyPr/>
        <a:lstStyle/>
        <a:p>
          <a:endParaRPr lang="es-MX"/>
        </a:p>
      </dgm:t>
    </dgm:pt>
    <dgm:pt modelId="{E2D578BA-80DB-41EE-B6D1-C9492FBA959F}" type="pres">
      <dgm:prSet presAssocID="{58BDA3D5-60F2-492B-AF40-5EC70429B081}" presName="vert1" presStyleCnt="0"/>
      <dgm:spPr/>
    </dgm:pt>
    <dgm:pt modelId="{5779FA05-A2C2-46AC-B5C6-BDC1F2A7ABA9}" type="pres">
      <dgm:prSet presAssocID="{810CF259-DA5F-4F02-A7E6-E1417229737E}" presName="thickLine" presStyleLbl="alignNode1" presStyleIdx="1" presStyleCnt="5"/>
      <dgm:spPr/>
    </dgm:pt>
    <dgm:pt modelId="{337F64AB-0A00-4159-8B5B-38CA98B2FC54}" type="pres">
      <dgm:prSet presAssocID="{810CF259-DA5F-4F02-A7E6-E1417229737E}" presName="horz1" presStyleCnt="0"/>
      <dgm:spPr/>
    </dgm:pt>
    <dgm:pt modelId="{F4A70BA9-4F9A-423A-8C8B-DF52F602101E}" type="pres">
      <dgm:prSet presAssocID="{810CF259-DA5F-4F02-A7E6-E1417229737E}" presName="tx1" presStyleLbl="revTx" presStyleIdx="1" presStyleCnt="5"/>
      <dgm:spPr/>
      <dgm:t>
        <a:bodyPr/>
        <a:lstStyle/>
        <a:p>
          <a:endParaRPr lang="es-MX"/>
        </a:p>
      </dgm:t>
    </dgm:pt>
    <dgm:pt modelId="{0CA42D8C-16FA-4E6C-8834-4BBEDCD3EA6D}" type="pres">
      <dgm:prSet presAssocID="{810CF259-DA5F-4F02-A7E6-E1417229737E}" presName="vert1" presStyleCnt="0"/>
      <dgm:spPr/>
    </dgm:pt>
    <dgm:pt modelId="{C21FA12A-AF9D-4A14-A18F-77D55D4AA698}" type="pres">
      <dgm:prSet presAssocID="{56A2C5E3-81F1-45E3-8FCD-798340AFDAC3}" presName="thickLine" presStyleLbl="alignNode1" presStyleIdx="2" presStyleCnt="5"/>
      <dgm:spPr/>
    </dgm:pt>
    <dgm:pt modelId="{2314DA77-F3D2-4FBB-9121-F39DEE7F348B}" type="pres">
      <dgm:prSet presAssocID="{56A2C5E3-81F1-45E3-8FCD-798340AFDAC3}" presName="horz1" presStyleCnt="0"/>
      <dgm:spPr/>
    </dgm:pt>
    <dgm:pt modelId="{C8EF5612-D136-4E00-BEF2-97A327EF4F18}" type="pres">
      <dgm:prSet presAssocID="{56A2C5E3-81F1-45E3-8FCD-798340AFDAC3}" presName="tx1" presStyleLbl="revTx" presStyleIdx="2" presStyleCnt="5"/>
      <dgm:spPr/>
      <dgm:t>
        <a:bodyPr/>
        <a:lstStyle/>
        <a:p>
          <a:endParaRPr lang="es-MX"/>
        </a:p>
      </dgm:t>
    </dgm:pt>
    <dgm:pt modelId="{C47A2D4E-AD52-4BF2-AF10-A1E6999EFDCB}" type="pres">
      <dgm:prSet presAssocID="{56A2C5E3-81F1-45E3-8FCD-798340AFDAC3}" presName="vert1" presStyleCnt="0"/>
      <dgm:spPr/>
    </dgm:pt>
    <dgm:pt modelId="{CAEF976C-FB9A-4358-91F3-CF13BFAAFE30}" type="pres">
      <dgm:prSet presAssocID="{FE0E9981-43F7-4B61-9536-B8DA682214FE}" presName="thickLine" presStyleLbl="alignNode1" presStyleIdx="3" presStyleCnt="5"/>
      <dgm:spPr/>
    </dgm:pt>
    <dgm:pt modelId="{256E44F0-6298-4335-A4C3-4D748FCBE68B}" type="pres">
      <dgm:prSet presAssocID="{FE0E9981-43F7-4B61-9536-B8DA682214FE}" presName="horz1" presStyleCnt="0"/>
      <dgm:spPr/>
    </dgm:pt>
    <dgm:pt modelId="{6FAAF9FA-F124-4232-A3FF-72891FC6E06B}" type="pres">
      <dgm:prSet presAssocID="{FE0E9981-43F7-4B61-9536-B8DA682214FE}" presName="tx1" presStyleLbl="revTx" presStyleIdx="3" presStyleCnt="5"/>
      <dgm:spPr/>
      <dgm:t>
        <a:bodyPr/>
        <a:lstStyle/>
        <a:p>
          <a:endParaRPr lang="es-MX"/>
        </a:p>
      </dgm:t>
    </dgm:pt>
    <dgm:pt modelId="{E9DDB908-23E4-4010-A639-A3A00490A557}" type="pres">
      <dgm:prSet presAssocID="{FE0E9981-43F7-4B61-9536-B8DA682214FE}" presName="vert1" presStyleCnt="0"/>
      <dgm:spPr/>
    </dgm:pt>
    <dgm:pt modelId="{5EC5F1D4-EF0E-4A46-B557-A59542A0A38D}" type="pres">
      <dgm:prSet presAssocID="{912DDC43-EFF4-4981-A7D5-9667C82C8215}" presName="thickLine" presStyleLbl="alignNode1" presStyleIdx="4" presStyleCnt="5"/>
      <dgm:spPr/>
    </dgm:pt>
    <dgm:pt modelId="{43929CF7-E3F9-4265-8D2A-3099AFE53DF6}" type="pres">
      <dgm:prSet presAssocID="{912DDC43-EFF4-4981-A7D5-9667C82C8215}" presName="horz1" presStyleCnt="0"/>
      <dgm:spPr/>
    </dgm:pt>
    <dgm:pt modelId="{8ECE4AF2-3374-4803-B119-0D8A2CE7105F}" type="pres">
      <dgm:prSet presAssocID="{912DDC43-EFF4-4981-A7D5-9667C82C8215}" presName="tx1" presStyleLbl="revTx" presStyleIdx="4" presStyleCnt="5"/>
      <dgm:spPr/>
      <dgm:t>
        <a:bodyPr/>
        <a:lstStyle/>
        <a:p>
          <a:endParaRPr lang="es-MX"/>
        </a:p>
      </dgm:t>
    </dgm:pt>
    <dgm:pt modelId="{9BDE37F7-0982-463C-96B7-EFC8B5BC9F41}" type="pres">
      <dgm:prSet presAssocID="{912DDC43-EFF4-4981-A7D5-9667C82C8215}" presName="vert1" presStyleCnt="0"/>
      <dgm:spPr/>
    </dgm:pt>
  </dgm:ptLst>
  <dgm:cxnLst>
    <dgm:cxn modelId="{B3BDD16F-9BA6-482C-AAEC-1144271BB49C}" type="presOf" srcId="{56A2C5E3-81F1-45E3-8FCD-798340AFDAC3}" destId="{C8EF5612-D136-4E00-BEF2-97A327EF4F18}" srcOrd="0" destOrd="0" presId="urn:microsoft.com/office/officeart/2008/layout/LinedList"/>
    <dgm:cxn modelId="{8472CD1B-7494-48DB-8BFC-13E9A41ADCCE}" srcId="{84981371-DEB0-4D37-9A93-20A41F8648CE}" destId="{56A2C5E3-81F1-45E3-8FCD-798340AFDAC3}" srcOrd="2" destOrd="0" parTransId="{554BF1AB-F758-4299-B33D-6BA4B85FE804}" sibTransId="{63101FC9-BBDC-4454-8316-39A979111027}"/>
    <dgm:cxn modelId="{680C9F4F-7BAE-4637-BCF8-B60F8319ADA3}" type="presOf" srcId="{58BDA3D5-60F2-492B-AF40-5EC70429B081}" destId="{F9B13B8F-CCFE-4202-8850-9D837B5D161A}" srcOrd="0" destOrd="0" presId="urn:microsoft.com/office/officeart/2008/layout/LinedList"/>
    <dgm:cxn modelId="{961F5C6E-8B41-4D5E-B96E-82131D12B764}" type="presOf" srcId="{810CF259-DA5F-4F02-A7E6-E1417229737E}" destId="{F4A70BA9-4F9A-423A-8C8B-DF52F602101E}" srcOrd="0" destOrd="0" presId="urn:microsoft.com/office/officeart/2008/layout/LinedList"/>
    <dgm:cxn modelId="{5CF70984-EC93-46B9-A2F3-358933066967}" srcId="{84981371-DEB0-4D37-9A93-20A41F8648CE}" destId="{58BDA3D5-60F2-492B-AF40-5EC70429B081}" srcOrd="0" destOrd="0" parTransId="{4D90EF13-2576-4193-BD40-E7BBA1DEB1BC}" sibTransId="{A5198EF7-EB30-41DF-99D7-7C34872508D9}"/>
    <dgm:cxn modelId="{EB487DE6-20E0-4A37-9A53-847A273847B8}" srcId="{84981371-DEB0-4D37-9A93-20A41F8648CE}" destId="{912DDC43-EFF4-4981-A7D5-9667C82C8215}" srcOrd="4" destOrd="0" parTransId="{D0AF20E0-E856-45F2-BC43-F00E05FBFD6A}" sibTransId="{33F6F690-2807-488D-8555-7FD3006E4812}"/>
    <dgm:cxn modelId="{09CAAC16-B75E-498B-BCBF-6153CCD979FB}" srcId="{84981371-DEB0-4D37-9A93-20A41F8648CE}" destId="{FE0E9981-43F7-4B61-9536-B8DA682214FE}" srcOrd="3" destOrd="0" parTransId="{EB733CA4-E5A1-4EA0-B40A-15B8EC224215}" sibTransId="{466FB4A0-C83D-4B04-A596-DC5B7AD42B3B}"/>
    <dgm:cxn modelId="{44FB1ADF-62B4-432E-A51B-F7477DFE2D7F}" type="presOf" srcId="{912DDC43-EFF4-4981-A7D5-9667C82C8215}" destId="{8ECE4AF2-3374-4803-B119-0D8A2CE7105F}" srcOrd="0" destOrd="0" presId="urn:microsoft.com/office/officeart/2008/layout/LinedList"/>
    <dgm:cxn modelId="{49CA3B91-C9C5-4BD2-9DF8-A1CFC78415FB}" type="presOf" srcId="{FE0E9981-43F7-4B61-9536-B8DA682214FE}" destId="{6FAAF9FA-F124-4232-A3FF-72891FC6E06B}" srcOrd="0" destOrd="0" presId="urn:microsoft.com/office/officeart/2008/layout/LinedList"/>
    <dgm:cxn modelId="{A66AB30D-CF75-4454-866C-8099EC1F8EAF}" type="presOf" srcId="{84981371-DEB0-4D37-9A93-20A41F8648CE}" destId="{EDAEB8AB-651D-4B54-9797-37C9127D08F4}" srcOrd="0" destOrd="0" presId="urn:microsoft.com/office/officeart/2008/layout/LinedList"/>
    <dgm:cxn modelId="{77B2D5EB-D6AA-404E-966D-861CF76CAEB8}" srcId="{84981371-DEB0-4D37-9A93-20A41F8648CE}" destId="{810CF259-DA5F-4F02-A7E6-E1417229737E}" srcOrd="1" destOrd="0" parTransId="{C6429860-1030-45E7-B577-4B9906E3E914}" sibTransId="{6A44595B-6601-4649-8BAF-580724ECFD5B}"/>
    <dgm:cxn modelId="{054C0802-1128-495F-8859-5015C25CF5CD}" type="presParOf" srcId="{EDAEB8AB-651D-4B54-9797-37C9127D08F4}" destId="{9FE7A978-8334-4B2B-8172-88B4F313D867}" srcOrd="0" destOrd="0" presId="urn:microsoft.com/office/officeart/2008/layout/LinedList"/>
    <dgm:cxn modelId="{7967AFF7-6CB1-4CDE-9B47-017D93F2E6B0}" type="presParOf" srcId="{EDAEB8AB-651D-4B54-9797-37C9127D08F4}" destId="{05F61AA5-5048-4730-8B3F-8C5663FD53F7}" srcOrd="1" destOrd="0" presId="urn:microsoft.com/office/officeart/2008/layout/LinedList"/>
    <dgm:cxn modelId="{5E788B6F-D443-4B05-BE33-CE96BB483756}" type="presParOf" srcId="{05F61AA5-5048-4730-8B3F-8C5663FD53F7}" destId="{F9B13B8F-CCFE-4202-8850-9D837B5D161A}" srcOrd="0" destOrd="0" presId="urn:microsoft.com/office/officeart/2008/layout/LinedList"/>
    <dgm:cxn modelId="{DBDE946C-BDEF-44F4-BD93-6E8ACBEBDC87}" type="presParOf" srcId="{05F61AA5-5048-4730-8B3F-8C5663FD53F7}" destId="{E2D578BA-80DB-41EE-B6D1-C9492FBA959F}" srcOrd="1" destOrd="0" presId="urn:microsoft.com/office/officeart/2008/layout/LinedList"/>
    <dgm:cxn modelId="{247D5932-E51B-40E7-9CA7-61417ED9C2A6}" type="presParOf" srcId="{EDAEB8AB-651D-4B54-9797-37C9127D08F4}" destId="{5779FA05-A2C2-46AC-B5C6-BDC1F2A7ABA9}" srcOrd="2" destOrd="0" presId="urn:microsoft.com/office/officeart/2008/layout/LinedList"/>
    <dgm:cxn modelId="{A7BA0DE8-CD8B-4049-B893-12350A811D31}" type="presParOf" srcId="{EDAEB8AB-651D-4B54-9797-37C9127D08F4}" destId="{337F64AB-0A00-4159-8B5B-38CA98B2FC54}" srcOrd="3" destOrd="0" presId="urn:microsoft.com/office/officeart/2008/layout/LinedList"/>
    <dgm:cxn modelId="{B9A879E6-B8FF-4837-A2A7-9C0D4B33A024}" type="presParOf" srcId="{337F64AB-0A00-4159-8B5B-38CA98B2FC54}" destId="{F4A70BA9-4F9A-423A-8C8B-DF52F602101E}" srcOrd="0" destOrd="0" presId="urn:microsoft.com/office/officeart/2008/layout/LinedList"/>
    <dgm:cxn modelId="{712749D4-B03A-4341-85E8-A95681238718}" type="presParOf" srcId="{337F64AB-0A00-4159-8B5B-38CA98B2FC54}" destId="{0CA42D8C-16FA-4E6C-8834-4BBEDCD3EA6D}" srcOrd="1" destOrd="0" presId="urn:microsoft.com/office/officeart/2008/layout/LinedList"/>
    <dgm:cxn modelId="{B43C936B-B455-4AE6-8374-5298235925BF}" type="presParOf" srcId="{EDAEB8AB-651D-4B54-9797-37C9127D08F4}" destId="{C21FA12A-AF9D-4A14-A18F-77D55D4AA698}" srcOrd="4" destOrd="0" presId="urn:microsoft.com/office/officeart/2008/layout/LinedList"/>
    <dgm:cxn modelId="{996B33C6-0906-4ADD-B985-05578D4E199B}" type="presParOf" srcId="{EDAEB8AB-651D-4B54-9797-37C9127D08F4}" destId="{2314DA77-F3D2-4FBB-9121-F39DEE7F348B}" srcOrd="5" destOrd="0" presId="urn:microsoft.com/office/officeart/2008/layout/LinedList"/>
    <dgm:cxn modelId="{EA1555C8-6D64-4A15-AF20-9350E5677E86}" type="presParOf" srcId="{2314DA77-F3D2-4FBB-9121-F39DEE7F348B}" destId="{C8EF5612-D136-4E00-BEF2-97A327EF4F18}" srcOrd="0" destOrd="0" presId="urn:microsoft.com/office/officeart/2008/layout/LinedList"/>
    <dgm:cxn modelId="{8F91445D-0323-42A3-84D0-B93334C41D31}" type="presParOf" srcId="{2314DA77-F3D2-4FBB-9121-F39DEE7F348B}" destId="{C47A2D4E-AD52-4BF2-AF10-A1E6999EFDCB}" srcOrd="1" destOrd="0" presId="urn:microsoft.com/office/officeart/2008/layout/LinedList"/>
    <dgm:cxn modelId="{E7D06096-21E0-4BC0-A1FB-E9DBCB9FD1EB}" type="presParOf" srcId="{EDAEB8AB-651D-4B54-9797-37C9127D08F4}" destId="{CAEF976C-FB9A-4358-91F3-CF13BFAAFE30}" srcOrd="6" destOrd="0" presId="urn:microsoft.com/office/officeart/2008/layout/LinedList"/>
    <dgm:cxn modelId="{1505AC10-4B9D-49E5-9B1D-4BF944654F80}" type="presParOf" srcId="{EDAEB8AB-651D-4B54-9797-37C9127D08F4}" destId="{256E44F0-6298-4335-A4C3-4D748FCBE68B}" srcOrd="7" destOrd="0" presId="urn:microsoft.com/office/officeart/2008/layout/LinedList"/>
    <dgm:cxn modelId="{C80CDE9C-BD0D-435C-AE78-0E973B7CAF6C}" type="presParOf" srcId="{256E44F0-6298-4335-A4C3-4D748FCBE68B}" destId="{6FAAF9FA-F124-4232-A3FF-72891FC6E06B}" srcOrd="0" destOrd="0" presId="urn:microsoft.com/office/officeart/2008/layout/LinedList"/>
    <dgm:cxn modelId="{9437D614-931D-47DE-B933-3484189DFC06}" type="presParOf" srcId="{256E44F0-6298-4335-A4C3-4D748FCBE68B}" destId="{E9DDB908-23E4-4010-A639-A3A00490A557}" srcOrd="1" destOrd="0" presId="urn:microsoft.com/office/officeart/2008/layout/LinedList"/>
    <dgm:cxn modelId="{7DB9A054-41B7-4A03-B96B-2D278584D72A}" type="presParOf" srcId="{EDAEB8AB-651D-4B54-9797-37C9127D08F4}" destId="{5EC5F1D4-EF0E-4A46-B557-A59542A0A38D}" srcOrd="8" destOrd="0" presId="urn:microsoft.com/office/officeart/2008/layout/LinedList"/>
    <dgm:cxn modelId="{9E242E53-5670-4ECF-8659-42E5B104093B}" type="presParOf" srcId="{EDAEB8AB-651D-4B54-9797-37C9127D08F4}" destId="{43929CF7-E3F9-4265-8D2A-3099AFE53DF6}" srcOrd="9" destOrd="0" presId="urn:microsoft.com/office/officeart/2008/layout/LinedList"/>
    <dgm:cxn modelId="{4FF4E353-961E-4C71-B64B-F0BE9C2CB25B}" type="presParOf" srcId="{43929CF7-E3F9-4265-8D2A-3099AFE53DF6}" destId="{8ECE4AF2-3374-4803-B119-0D8A2CE7105F}" srcOrd="0" destOrd="0" presId="urn:microsoft.com/office/officeart/2008/layout/LinedList"/>
    <dgm:cxn modelId="{76DBAE9B-DD72-4ECC-9BFB-B1CEA9F08BA2}" type="presParOf" srcId="{43929CF7-E3F9-4265-8D2A-3099AFE53DF6}" destId="{9BDE37F7-0982-463C-96B7-EFC8B5BC9F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CDCEA5-D169-407A-A474-343BC284512B}" type="doc">
      <dgm:prSet loTypeId="urn:microsoft.com/office/officeart/2005/8/layout/target3" loCatId="relationship" qsTypeId="urn:microsoft.com/office/officeart/2005/8/quickstyle/simple1" qsCatId="simple" csTypeId="urn:microsoft.com/office/officeart/2005/8/colors/colorful1" csCatId="colorful"/>
      <dgm:spPr/>
      <dgm:t>
        <a:bodyPr/>
        <a:lstStyle/>
        <a:p>
          <a:endParaRPr lang="es-MX"/>
        </a:p>
      </dgm:t>
    </dgm:pt>
    <dgm:pt modelId="{C33319D1-E07C-4D88-A6E3-C20A444A671A}">
      <dgm:prSet custT="1"/>
      <dgm:spPr/>
      <dgm:t>
        <a:bodyPr/>
        <a:lstStyle/>
        <a:p>
          <a:pPr algn="ctr" rtl="0"/>
          <a:r>
            <a:rPr lang="es-MX" sz="1800" b="1" dirty="0" smtClean="0">
              <a:latin typeface="Arial" panose="020B0604020202020204" pitchFamily="34" charset="0"/>
              <a:cs typeface="Arial" panose="020B0604020202020204" pitchFamily="34" charset="0"/>
            </a:rPr>
            <a:t>Consejos Distritales y Municipales: </a:t>
          </a:r>
          <a:endParaRPr lang="es-MX" sz="1800" b="1" dirty="0">
            <a:latin typeface="Arial" panose="020B0604020202020204" pitchFamily="34" charset="0"/>
            <a:cs typeface="Arial" panose="020B0604020202020204" pitchFamily="34" charset="0"/>
          </a:endParaRPr>
        </a:p>
      </dgm:t>
    </dgm:pt>
    <dgm:pt modelId="{8DE59152-A400-4993-BB36-4212F20C303F}" type="parTrans" cxnId="{77A67D9C-E7E6-4048-9C09-10F8EF3AF0CC}">
      <dgm:prSet/>
      <dgm:spPr/>
      <dgm:t>
        <a:bodyPr/>
        <a:lstStyle/>
        <a:p>
          <a:endParaRPr lang="es-MX"/>
        </a:p>
      </dgm:t>
    </dgm:pt>
    <dgm:pt modelId="{26060C95-B420-405A-94EC-CCEE8C62A7A1}" type="sibTrans" cxnId="{77A67D9C-E7E6-4048-9C09-10F8EF3AF0CC}">
      <dgm:prSet/>
      <dgm:spPr/>
      <dgm:t>
        <a:bodyPr/>
        <a:lstStyle/>
        <a:p>
          <a:endParaRPr lang="es-MX"/>
        </a:p>
      </dgm:t>
    </dgm:pt>
    <dgm:pt modelId="{4736E62D-C8DD-4ADC-A66C-C55AAFC54191}">
      <dgm:prSet custT="1"/>
      <dgm:spPr/>
      <dgm:t>
        <a:bodyPr/>
        <a:lstStyle/>
        <a:p>
          <a:pPr algn="just" rtl="0"/>
          <a:r>
            <a:rPr lang="es-MX" sz="1400" dirty="0" smtClean="0">
              <a:latin typeface="Arial" panose="020B0604020202020204" pitchFamily="34" charset="0"/>
              <a:cs typeface="Arial" panose="020B0604020202020204" pitchFamily="34" charset="0"/>
            </a:rPr>
            <a:t>Deberán celebrar Sesión de Cómputo a partir de: 8:00 Horas de Miércoles siguiente al día de la elección.</a:t>
          </a:r>
          <a:endParaRPr lang="es-MX" sz="1400" dirty="0">
            <a:latin typeface="Arial" panose="020B0604020202020204" pitchFamily="34" charset="0"/>
            <a:cs typeface="Arial" panose="020B0604020202020204" pitchFamily="34" charset="0"/>
          </a:endParaRPr>
        </a:p>
      </dgm:t>
    </dgm:pt>
    <dgm:pt modelId="{5E8B2E4D-7623-415D-8765-8E5CAC361910}" type="parTrans" cxnId="{D520F92F-433D-4982-9CAE-EE450940EF79}">
      <dgm:prSet/>
      <dgm:spPr/>
      <dgm:t>
        <a:bodyPr/>
        <a:lstStyle/>
        <a:p>
          <a:endParaRPr lang="es-MX"/>
        </a:p>
      </dgm:t>
    </dgm:pt>
    <dgm:pt modelId="{93981327-CD46-4E6F-B44C-A0B924876D28}" type="sibTrans" cxnId="{D520F92F-433D-4982-9CAE-EE450940EF79}">
      <dgm:prSet/>
      <dgm:spPr/>
      <dgm:t>
        <a:bodyPr/>
        <a:lstStyle/>
        <a:p>
          <a:endParaRPr lang="es-MX"/>
        </a:p>
      </dgm:t>
    </dgm:pt>
    <dgm:pt modelId="{949F6B46-B601-418C-96ED-CC1484202451}">
      <dgm:prSet custT="1"/>
      <dgm:spPr/>
      <dgm:t>
        <a:bodyPr/>
        <a:lstStyle/>
        <a:p>
          <a:pPr algn="just" rtl="0"/>
          <a:r>
            <a:rPr lang="es-MX" sz="1400" dirty="0" smtClean="0">
              <a:latin typeface="Arial" panose="020B0604020202020204" pitchFamily="34" charset="0"/>
              <a:cs typeface="Arial" panose="020B0604020202020204" pitchFamily="34" charset="0"/>
            </a:rPr>
            <a:t>No se podrá suspender Sesión mientras no se haya concluido el Cómputo de la elección, salvo acuerdo.</a:t>
          </a:r>
          <a:endParaRPr lang="es-MX" sz="1400" dirty="0">
            <a:latin typeface="Arial" panose="020B0604020202020204" pitchFamily="34" charset="0"/>
            <a:cs typeface="Arial" panose="020B0604020202020204" pitchFamily="34" charset="0"/>
          </a:endParaRPr>
        </a:p>
      </dgm:t>
    </dgm:pt>
    <dgm:pt modelId="{464E17C9-751A-4E4B-8037-CB8F24943316}" type="parTrans" cxnId="{501D6B2D-5EE7-467E-BF0D-AEFE4B3A1B3E}">
      <dgm:prSet/>
      <dgm:spPr/>
      <dgm:t>
        <a:bodyPr/>
        <a:lstStyle/>
        <a:p>
          <a:endParaRPr lang="es-MX"/>
        </a:p>
      </dgm:t>
    </dgm:pt>
    <dgm:pt modelId="{837F624B-278E-4566-BA96-D7796B455632}" type="sibTrans" cxnId="{501D6B2D-5EE7-467E-BF0D-AEFE4B3A1B3E}">
      <dgm:prSet/>
      <dgm:spPr/>
      <dgm:t>
        <a:bodyPr/>
        <a:lstStyle/>
        <a:p>
          <a:endParaRPr lang="es-MX"/>
        </a:p>
      </dgm:t>
    </dgm:pt>
    <dgm:pt modelId="{B3C4B573-534F-4315-85B2-25DF51B4446F}">
      <dgm:prSet custT="1"/>
      <dgm:spPr/>
      <dgm:t>
        <a:bodyPr/>
        <a:lstStyle/>
        <a:p>
          <a:pPr algn="just" rtl="0"/>
          <a:r>
            <a:rPr lang="es-MX" sz="1400" dirty="0" smtClean="0">
              <a:latin typeface="Arial" panose="020B0604020202020204" pitchFamily="34" charset="0"/>
              <a:cs typeface="Arial" panose="020B0604020202020204" pitchFamily="34" charset="0"/>
            </a:rPr>
            <a:t>Se abstendrán de calificar escritos de: Protesta, Recursos interpuestos, pruebas que se exhiban durante jornada electoral y cómputo, limitándose a hacerlos constar en el ACTA DE CÓMPUTO respectiva, estos escritos serán turnados al Tribunal Electoral del Poder Judicial del Estado de Hidalgo, en términos de la L.E.H. y Ley Estatal de Medios de Impugnación en Materia Electoral</a:t>
          </a:r>
          <a:endParaRPr lang="es-MX" sz="1400" dirty="0">
            <a:latin typeface="Arial" panose="020B0604020202020204" pitchFamily="34" charset="0"/>
            <a:cs typeface="Arial" panose="020B0604020202020204" pitchFamily="34" charset="0"/>
          </a:endParaRPr>
        </a:p>
      </dgm:t>
    </dgm:pt>
    <dgm:pt modelId="{9DF96BD6-A093-4C75-BDD1-BE5C90C4A996}" type="parTrans" cxnId="{8E6748E0-01D2-497B-A8EE-F0D91EEF43F1}">
      <dgm:prSet/>
      <dgm:spPr/>
      <dgm:t>
        <a:bodyPr/>
        <a:lstStyle/>
        <a:p>
          <a:endParaRPr lang="es-MX"/>
        </a:p>
      </dgm:t>
    </dgm:pt>
    <dgm:pt modelId="{03307950-5835-4D0B-A5F2-B09D371EFAE9}" type="sibTrans" cxnId="{8E6748E0-01D2-497B-A8EE-F0D91EEF43F1}">
      <dgm:prSet/>
      <dgm:spPr/>
      <dgm:t>
        <a:bodyPr/>
        <a:lstStyle/>
        <a:p>
          <a:endParaRPr lang="es-MX"/>
        </a:p>
      </dgm:t>
    </dgm:pt>
    <dgm:pt modelId="{0274AB7F-4A34-441C-8C33-DF5AC5E89BD3}" type="pres">
      <dgm:prSet presAssocID="{84CDCEA5-D169-407A-A474-343BC284512B}" presName="Name0" presStyleCnt="0">
        <dgm:presLayoutVars>
          <dgm:chMax val="7"/>
          <dgm:dir/>
          <dgm:animLvl val="lvl"/>
          <dgm:resizeHandles val="exact"/>
        </dgm:presLayoutVars>
      </dgm:prSet>
      <dgm:spPr/>
      <dgm:t>
        <a:bodyPr/>
        <a:lstStyle/>
        <a:p>
          <a:endParaRPr lang="es-MX"/>
        </a:p>
      </dgm:t>
    </dgm:pt>
    <dgm:pt modelId="{7FC83DC4-7A7D-456D-B1A4-1ED035748C5C}" type="pres">
      <dgm:prSet presAssocID="{C33319D1-E07C-4D88-A6E3-C20A444A671A}" presName="circle1" presStyleLbl="node1" presStyleIdx="0" presStyleCnt="4"/>
      <dgm:spPr/>
    </dgm:pt>
    <dgm:pt modelId="{BE7910D2-9EB8-408C-A56B-C5AB6810F045}" type="pres">
      <dgm:prSet presAssocID="{C33319D1-E07C-4D88-A6E3-C20A444A671A}" presName="space" presStyleCnt="0"/>
      <dgm:spPr/>
    </dgm:pt>
    <dgm:pt modelId="{59A8E088-2B69-4A90-B83E-6987A07D7248}" type="pres">
      <dgm:prSet presAssocID="{C33319D1-E07C-4D88-A6E3-C20A444A671A}" presName="rect1" presStyleLbl="alignAcc1" presStyleIdx="0" presStyleCnt="4"/>
      <dgm:spPr/>
      <dgm:t>
        <a:bodyPr/>
        <a:lstStyle/>
        <a:p>
          <a:endParaRPr lang="es-MX"/>
        </a:p>
      </dgm:t>
    </dgm:pt>
    <dgm:pt modelId="{24CB9206-4A24-4F53-8095-6D4EED5158F2}" type="pres">
      <dgm:prSet presAssocID="{4736E62D-C8DD-4ADC-A66C-C55AAFC54191}" presName="vertSpace2" presStyleLbl="node1" presStyleIdx="0" presStyleCnt="4"/>
      <dgm:spPr/>
    </dgm:pt>
    <dgm:pt modelId="{A20B3FC6-A724-4764-B67A-AD88BAD99117}" type="pres">
      <dgm:prSet presAssocID="{4736E62D-C8DD-4ADC-A66C-C55AAFC54191}" presName="circle2" presStyleLbl="node1" presStyleIdx="1" presStyleCnt="4"/>
      <dgm:spPr/>
    </dgm:pt>
    <dgm:pt modelId="{6E1A9293-3105-487C-ACC2-FA2C6F710284}" type="pres">
      <dgm:prSet presAssocID="{4736E62D-C8DD-4ADC-A66C-C55AAFC54191}" presName="rect2" presStyleLbl="alignAcc1" presStyleIdx="1" presStyleCnt="4"/>
      <dgm:spPr/>
      <dgm:t>
        <a:bodyPr/>
        <a:lstStyle/>
        <a:p>
          <a:endParaRPr lang="es-MX"/>
        </a:p>
      </dgm:t>
    </dgm:pt>
    <dgm:pt modelId="{401A8D0B-F03D-4A8B-ABA3-84A5058D9CE7}" type="pres">
      <dgm:prSet presAssocID="{949F6B46-B601-418C-96ED-CC1484202451}" presName="vertSpace3" presStyleLbl="node1" presStyleIdx="1" presStyleCnt="4"/>
      <dgm:spPr/>
    </dgm:pt>
    <dgm:pt modelId="{4F18652A-4C61-4A0C-A6C1-66321A9A0B09}" type="pres">
      <dgm:prSet presAssocID="{949F6B46-B601-418C-96ED-CC1484202451}" presName="circle3" presStyleLbl="node1" presStyleIdx="2" presStyleCnt="4"/>
      <dgm:spPr/>
    </dgm:pt>
    <dgm:pt modelId="{3BBE4824-605A-4BD1-BC94-5AB1C5B75607}" type="pres">
      <dgm:prSet presAssocID="{949F6B46-B601-418C-96ED-CC1484202451}" presName="rect3" presStyleLbl="alignAcc1" presStyleIdx="2" presStyleCnt="4"/>
      <dgm:spPr/>
      <dgm:t>
        <a:bodyPr/>
        <a:lstStyle/>
        <a:p>
          <a:endParaRPr lang="es-MX"/>
        </a:p>
      </dgm:t>
    </dgm:pt>
    <dgm:pt modelId="{27804D8A-DB27-4545-AFA0-8BB206ED581E}" type="pres">
      <dgm:prSet presAssocID="{B3C4B573-534F-4315-85B2-25DF51B4446F}" presName="vertSpace4" presStyleLbl="node1" presStyleIdx="2" presStyleCnt="4"/>
      <dgm:spPr/>
    </dgm:pt>
    <dgm:pt modelId="{AAEFCE31-A73E-4373-90B5-1AD187BE2FF1}" type="pres">
      <dgm:prSet presAssocID="{B3C4B573-534F-4315-85B2-25DF51B4446F}" presName="circle4" presStyleLbl="node1" presStyleIdx="3" presStyleCnt="4"/>
      <dgm:spPr/>
    </dgm:pt>
    <dgm:pt modelId="{97D107C2-570B-4706-9B56-4387429BAA26}" type="pres">
      <dgm:prSet presAssocID="{B3C4B573-534F-4315-85B2-25DF51B4446F}" presName="rect4" presStyleLbl="alignAcc1" presStyleIdx="3" presStyleCnt="4"/>
      <dgm:spPr/>
      <dgm:t>
        <a:bodyPr/>
        <a:lstStyle/>
        <a:p>
          <a:endParaRPr lang="es-MX"/>
        </a:p>
      </dgm:t>
    </dgm:pt>
    <dgm:pt modelId="{95B7EEBA-6B01-4473-898F-DBF6DC217C2F}" type="pres">
      <dgm:prSet presAssocID="{C33319D1-E07C-4D88-A6E3-C20A444A671A}" presName="rect1ParTxNoCh" presStyleLbl="alignAcc1" presStyleIdx="3" presStyleCnt="4">
        <dgm:presLayoutVars>
          <dgm:chMax val="1"/>
          <dgm:bulletEnabled val="1"/>
        </dgm:presLayoutVars>
      </dgm:prSet>
      <dgm:spPr/>
      <dgm:t>
        <a:bodyPr/>
        <a:lstStyle/>
        <a:p>
          <a:endParaRPr lang="es-MX"/>
        </a:p>
      </dgm:t>
    </dgm:pt>
    <dgm:pt modelId="{B0404610-7667-4AF0-8F4A-F2A59C5098A5}" type="pres">
      <dgm:prSet presAssocID="{4736E62D-C8DD-4ADC-A66C-C55AAFC54191}" presName="rect2ParTxNoCh" presStyleLbl="alignAcc1" presStyleIdx="3" presStyleCnt="4">
        <dgm:presLayoutVars>
          <dgm:chMax val="1"/>
          <dgm:bulletEnabled val="1"/>
        </dgm:presLayoutVars>
      </dgm:prSet>
      <dgm:spPr/>
      <dgm:t>
        <a:bodyPr/>
        <a:lstStyle/>
        <a:p>
          <a:endParaRPr lang="es-MX"/>
        </a:p>
      </dgm:t>
    </dgm:pt>
    <dgm:pt modelId="{63ED0977-7925-49C3-8B04-760F0C3F6016}" type="pres">
      <dgm:prSet presAssocID="{949F6B46-B601-418C-96ED-CC1484202451}" presName="rect3ParTxNoCh" presStyleLbl="alignAcc1" presStyleIdx="3" presStyleCnt="4">
        <dgm:presLayoutVars>
          <dgm:chMax val="1"/>
          <dgm:bulletEnabled val="1"/>
        </dgm:presLayoutVars>
      </dgm:prSet>
      <dgm:spPr/>
      <dgm:t>
        <a:bodyPr/>
        <a:lstStyle/>
        <a:p>
          <a:endParaRPr lang="es-MX"/>
        </a:p>
      </dgm:t>
    </dgm:pt>
    <dgm:pt modelId="{2A6261FA-0A9D-4ECA-9C72-7C8C3B71A8D5}" type="pres">
      <dgm:prSet presAssocID="{B3C4B573-534F-4315-85B2-25DF51B4446F}" presName="rect4ParTxNoCh" presStyleLbl="alignAcc1" presStyleIdx="3" presStyleCnt="4">
        <dgm:presLayoutVars>
          <dgm:chMax val="1"/>
          <dgm:bulletEnabled val="1"/>
        </dgm:presLayoutVars>
      </dgm:prSet>
      <dgm:spPr/>
      <dgm:t>
        <a:bodyPr/>
        <a:lstStyle/>
        <a:p>
          <a:endParaRPr lang="es-MX"/>
        </a:p>
      </dgm:t>
    </dgm:pt>
  </dgm:ptLst>
  <dgm:cxnLst>
    <dgm:cxn modelId="{8E6748E0-01D2-497B-A8EE-F0D91EEF43F1}" srcId="{84CDCEA5-D169-407A-A474-343BC284512B}" destId="{B3C4B573-534F-4315-85B2-25DF51B4446F}" srcOrd="3" destOrd="0" parTransId="{9DF96BD6-A093-4C75-BDD1-BE5C90C4A996}" sibTransId="{03307950-5835-4D0B-A5F2-B09D371EFAE9}"/>
    <dgm:cxn modelId="{0C47A48E-9364-44FE-B975-5FE7411E7AF6}" type="presOf" srcId="{949F6B46-B601-418C-96ED-CC1484202451}" destId="{63ED0977-7925-49C3-8B04-760F0C3F6016}" srcOrd="1" destOrd="0" presId="urn:microsoft.com/office/officeart/2005/8/layout/target3"/>
    <dgm:cxn modelId="{77A67D9C-E7E6-4048-9C09-10F8EF3AF0CC}" srcId="{84CDCEA5-D169-407A-A474-343BC284512B}" destId="{C33319D1-E07C-4D88-A6E3-C20A444A671A}" srcOrd="0" destOrd="0" parTransId="{8DE59152-A400-4993-BB36-4212F20C303F}" sibTransId="{26060C95-B420-405A-94EC-CCEE8C62A7A1}"/>
    <dgm:cxn modelId="{E6F39EA0-A385-4AE7-B96A-288D675EBED7}" type="presOf" srcId="{C33319D1-E07C-4D88-A6E3-C20A444A671A}" destId="{95B7EEBA-6B01-4473-898F-DBF6DC217C2F}" srcOrd="1" destOrd="0" presId="urn:microsoft.com/office/officeart/2005/8/layout/target3"/>
    <dgm:cxn modelId="{6ACE0EEE-C8D0-4431-BE12-C32F273CAE08}" type="presOf" srcId="{949F6B46-B601-418C-96ED-CC1484202451}" destId="{3BBE4824-605A-4BD1-BC94-5AB1C5B75607}" srcOrd="0" destOrd="0" presId="urn:microsoft.com/office/officeart/2005/8/layout/target3"/>
    <dgm:cxn modelId="{65BF8A4D-E0EF-43F8-9393-F9E5A7C0F768}" type="presOf" srcId="{4736E62D-C8DD-4ADC-A66C-C55AAFC54191}" destId="{6E1A9293-3105-487C-ACC2-FA2C6F710284}" srcOrd="0" destOrd="0" presId="urn:microsoft.com/office/officeart/2005/8/layout/target3"/>
    <dgm:cxn modelId="{AE6608C7-789D-4957-9909-C2E8FC1E4C69}" type="presOf" srcId="{84CDCEA5-D169-407A-A474-343BC284512B}" destId="{0274AB7F-4A34-441C-8C33-DF5AC5E89BD3}" srcOrd="0" destOrd="0" presId="urn:microsoft.com/office/officeart/2005/8/layout/target3"/>
    <dgm:cxn modelId="{F4F21460-068F-4360-AE93-397AA543776E}" type="presOf" srcId="{B3C4B573-534F-4315-85B2-25DF51B4446F}" destId="{97D107C2-570B-4706-9B56-4387429BAA26}" srcOrd="0" destOrd="0" presId="urn:microsoft.com/office/officeart/2005/8/layout/target3"/>
    <dgm:cxn modelId="{D520F92F-433D-4982-9CAE-EE450940EF79}" srcId="{84CDCEA5-D169-407A-A474-343BC284512B}" destId="{4736E62D-C8DD-4ADC-A66C-C55AAFC54191}" srcOrd="1" destOrd="0" parTransId="{5E8B2E4D-7623-415D-8765-8E5CAC361910}" sibTransId="{93981327-CD46-4E6F-B44C-A0B924876D28}"/>
    <dgm:cxn modelId="{24FC0B71-C90D-4131-B612-1044BE5EA7D1}" type="presOf" srcId="{4736E62D-C8DD-4ADC-A66C-C55AAFC54191}" destId="{B0404610-7667-4AF0-8F4A-F2A59C5098A5}" srcOrd="1" destOrd="0" presId="urn:microsoft.com/office/officeart/2005/8/layout/target3"/>
    <dgm:cxn modelId="{501D6B2D-5EE7-467E-BF0D-AEFE4B3A1B3E}" srcId="{84CDCEA5-D169-407A-A474-343BC284512B}" destId="{949F6B46-B601-418C-96ED-CC1484202451}" srcOrd="2" destOrd="0" parTransId="{464E17C9-751A-4E4B-8037-CB8F24943316}" sibTransId="{837F624B-278E-4566-BA96-D7796B455632}"/>
    <dgm:cxn modelId="{61B049D6-47A0-43F1-93AA-1C56BE673310}" type="presOf" srcId="{B3C4B573-534F-4315-85B2-25DF51B4446F}" destId="{2A6261FA-0A9D-4ECA-9C72-7C8C3B71A8D5}" srcOrd="1" destOrd="0" presId="urn:microsoft.com/office/officeart/2005/8/layout/target3"/>
    <dgm:cxn modelId="{55C31546-1AB9-4514-A5DE-31DA1EA5BF23}" type="presOf" srcId="{C33319D1-E07C-4D88-A6E3-C20A444A671A}" destId="{59A8E088-2B69-4A90-B83E-6987A07D7248}" srcOrd="0" destOrd="0" presId="urn:microsoft.com/office/officeart/2005/8/layout/target3"/>
    <dgm:cxn modelId="{EA24DF93-1BF6-407F-8B29-34A5D985424A}" type="presParOf" srcId="{0274AB7F-4A34-441C-8C33-DF5AC5E89BD3}" destId="{7FC83DC4-7A7D-456D-B1A4-1ED035748C5C}" srcOrd="0" destOrd="0" presId="urn:microsoft.com/office/officeart/2005/8/layout/target3"/>
    <dgm:cxn modelId="{12B4D600-0A17-41E1-8D74-64B328BDD386}" type="presParOf" srcId="{0274AB7F-4A34-441C-8C33-DF5AC5E89BD3}" destId="{BE7910D2-9EB8-408C-A56B-C5AB6810F045}" srcOrd="1" destOrd="0" presId="urn:microsoft.com/office/officeart/2005/8/layout/target3"/>
    <dgm:cxn modelId="{48E40A46-E2DA-470F-B602-D52A11EC5F88}" type="presParOf" srcId="{0274AB7F-4A34-441C-8C33-DF5AC5E89BD3}" destId="{59A8E088-2B69-4A90-B83E-6987A07D7248}" srcOrd="2" destOrd="0" presId="urn:microsoft.com/office/officeart/2005/8/layout/target3"/>
    <dgm:cxn modelId="{6F4F4D7C-EB48-425E-8EA7-65F1F27441C2}" type="presParOf" srcId="{0274AB7F-4A34-441C-8C33-DF5AC5E89BD3}" destId="{24CB9206-4A24-4F53-8095-6D4EED5158F2}" srcOrd="3" destOrd="0" presId="urn:microsoft.com/office/officeart/2005/8/layout/target3"/>
    <dgm:cxn modelId="{C5261732-582B-4E1F-8F5C-7BC141B110DD}" type="presParOf" srcId="{0274AB7F-4A34-441C-8C33-DF5AC5E89BD3}" destId="{A20B3FC6-A724-4764-B67A-AD88BAD99117}" srcOrd="4" destOrd="0" presId="urn:microsoft.com/office/officeart/2005/8/layout/target3"/>
    <dgm:cxn modelId="{EDECF2CC-F2D1-4558-8744-66279E2C19FC}" type="presParOf" srcId="{0274AB7F-4A34-441C-8C33-DF5AC5E89BD3}" destId="{6E1A9293-3105-487C-ACC2-FA2C6F710284}" srcOrd="5" destOrd="0" presId="urn:microsoft.com/office/officeart/2005/8/layout/target3"/>
    <dgm:cxn modelId="{2808E7EF-56FA-43D7-B066-0B76FC7A60E4}" type="presParOf" srcId="{0274AB7F-4A34-441C-8C33-DF5AC5E89BD3}" destId="{401A8D0B-F03D-4A8B-ABA3-84A5058D9CE7}" srcOrd="6" destOrd="0" presId="urn:microsoft.com/office/officeart/2005/8/layout/target3"/>
    <dgm:cxn modelId="{5AA31381-4392-423A-880C-E4AAB202BD11}" type="presParOf" srcId="{0274AB7F-4A34-441C-8C33-DF5AC5E89BD3}" destId="{4F18652A-4C61-4A0C-A6C1-66321A9A0B09}" srcOrd="7" destOrd="0" presId="urn:microsoft.com/office/officeart/2005/8/layout/target3"/>
    <dgm:cxn modelId="{7AEFFC0C-5CAF-4F81-8166-35EBD4D46F0A}" type="presParOf" srcId="{0274AB7F-4A34-441C-8C33-DF5AC5E89BD3}" destId="{3BBE4824-605A-4BD1-BC94-5AB1C5B75607}" srcOrd="8" destOrd="0" presId="urn:microsoft.com/office/officeart/2005/8/layout/target3"/>
    <dgm:cxn modelId="{C8B9A2BA-1878-4841-B061-905F7BC27DFD}" type="presParOf" srcId="{0274AB7F-4A34-441C-8C33-DF5AC5E89BD3}" destId="{27804D8A-DB27-4545-AFA0-8BB206ED581E}" srcOrd="9" destOrd="0" presId="urn:microsoft.com/office/officeart/2005/8/layout/target3"/>
    <dgm:cxn modelId="{742DD1D2-64EC-402E-AE16-D824A613273F}" type="presParOf" srcId="{0274AB7F-4A34-441C-8C33-DF5AC5E89BD3}" destId="{AAEFCE31-A73E-4373-90B5-1AD187BE2FF1}" srcOrd="10" destOrd="0" presId="urn:microsoft.com/office/officeart/2005/8/layout/target3"/>
    <dgm:cxn modelId="{B294D31F-01AA-4614-AD96-DCBB869BF63E}" type="presParOf" srcId="{0274AB7F-4A34-441C-8C33-DF5AC5E89BD3}" destId="{97D107C2-570B-4706-9B56-4387429BAA26}" srcOrd="11" destOrd="0" presId="urn:microsoft.com/office/officeart/2005/8/layout/target3"/>
    <dgm:cxn modelId="{92D2F5BB-0AFB-4D6C-907A-3CBEC4714073}" type="presParOf" srcId="{0274AB7F-4A34-441C-8C33-DF5AC5E89BD3}" destId="{95B7EEBA-6B01-4473-898F-DBF6DC217C2F}" srcOrd="12" destOrd="0" presId="urn:microsoft.com/office/officeart/2005/8/layout/target3"/>
    <dgm:cxn modelId="{C36B61A9-6379-4DC6-BD3F-2FD814B555E4}" type="presParOf" srcId="{0274AB7F-4A34-441C-8C33-DF5AC5E89BD3}" destId="{B0404610-7667-4AF0-8F4A-F2A59C5098A5}" srcOrd="13" destOrd="0" presId="urn:microsoft.com/office/officeart/2005/8/layout/target3"/>
    <dgm:cxn modelId="{4D5FADE7-C16F-445C-AC41-FEE5EE17EF77}" type="presParOf" srcId="{0274AB7F-4A34-441C-8C33-DF5AC5E89BD3}" destId="{63ED0977-7925-49C3-8B04-760F0C3F6016}" srcOrd="14" destOrd="0" presId="urn:microsoft.com/office/officeart/2005/8/layout/target3"/>
    <dgm:cxn modelId="{CE8B44A7-16CA-4593-9CB4-A825DAABEB9C}" type="presParOf" srcId="{0274AB7F-4A34-441C-8C33-DF5AC5E89BD3}" destId="{2A6261FA-0A9D-4ECA-9C72-7C8C3B71A8D5}"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CFB41AC-0EB6-44EC-A37C-E8FA317E9A1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MX"/>
        </a:p>
      </dgm:t>
    </dgm:pt>
    <dgm:pt modelId="{45972C36-F692-430D-9561-95B0AA488F02}">
      <dgm:prSet/>
      <dgm:spPr/>
      <dgm:t>
        <a:bodyPr/>
        <a:lstStyle/>
        <a:p>
          <a:pPr rtl="0"/>
          <a:r>
            <a:rPr lang="es-MX" dirty="0" smtClean="0"/>
            <a:t>Iniciada Sesión, procederá a realizar el cómputo de la votación de cada una de las elecciones, conforme a lo siguiente:</a:t>
          </a:r>
          <a:endParaRPr lang="es-MX" dirty="0"/>
        </a:p>
      </dgm:t>
    </dgm:pt>
    <dgm:pt modelId="{97871D4F-D326-4BF2-8DBE-5922004D3BFB}" type="parTrans" cxnId="{47FF5F25-E01F-4D55-AF1B-60B79E3D3D42}">
      <dgm:prSet/>
      <dgm:spPr/>
      <dgm:t>
        <a:bodyPr/>
        <a:lstStyle/>
        <a:p>
          <a:endParaRPr lang="es-MX"/>
        </a:p>
      </dgm:t>
    </dgm:pt>
    <dgm:pt modelId="{DF61D525-7E28-42C0-9D86-7A9DEB913381}" type="sibTrans" cxnId="{47FF5F25-E01F-4D55-AF1B-60B79E3D3D42}">
      <dgm:prSet/>
      <dgm:spPr/>
      <dgm:t>
        <a:bodyPr/>
        <a:lstStyle/>
        <a:p>
          <a:endParaRPr lang="es-MX"/>
        </a:p>
      </dgm:t>
    </dgm:pt>
    <dgm:pt modelId="{034E51D5-51AA-4072-8A0F-4B0FD8973BE5}">
      <dgm:prSet/>
      <dgm:spPr/>
      <dgm:t>
        <a:bodyPr/>
        <a:lstStyle/>
        <a:p>
          <a:pPr rtl="0"/>
          <a:r>
            <a:rPr lang="es-MX" dirty="0" smtClean="0"/>
            <a:t>I.- COMUNES PARA ELECCIONES DE DIPUTADOS/GOBERADORES.</a:t>
          </a:r>
          <a:endParaRPr lang="es-MX" dirty="0"/>
        </a:p>
      </dgm:t>
    </dgm:pt>
    <dgm:pt modelId="{FFF79814-B548-49A7-ACE8-6C27950CA360}" type="parTrans" cxnId="{4CE0CA7B-528F-4890-A1B0-890E4B1F03BE}">
      <dgm:prSet/>
      <dgm:spPr/>
      <dgm:t>
        <a:bodyPr/>
        <a:lstStyle/>
        <a:p>
          <a:endParaRPr lang="es-MX"/>
        </a:p>
      </dgm:t>
    </dgm:pt>
    <dgm:pt modelId="{46ECEBD9-76D5-44B2-9079-CD5551CC928D}" type="sibTrans" cxnId="{4CE0CA7B-528F-4890-A1B0-890E4B1F03BE}">
      <dgm:prSet/>
      <dgm:spPr/>
      <dgm:t>
        <a:bodyPr/>
        <a:lstStyle/>
        <a:p>
          <a:endParaRPr lang="es-MX"/>
        </a:p>
      </dgm:t>
    </dgm:pt>
    <dgm:pt modelId="{6D8799F4-CBFF-4149-B357-49A9AE03D4A3}">
      <dgm:prSet/>
      <dgm:spPr/>
      <dgm:t>
        <a:bodyPr/>
        <a:lstStyle/>
        <a:p>
          <a:pPr rtl="0"/>
          <a:r>
            <a:rPr lang="es-MX" dirty="0" smtClean="0"/>
            <a:t>II.- PARA LA ELECCIÓN DE DIPUTADOS.</a:t>
          </a:r>
          <a:endParaRPr lang="es-MX" dirty="0"/>
        </a:p>
      </dgm:t>
    </dgm:pt>
    <dgm:pt modelId="{1A97FF96-D4D4-49ED-9DA1-1FF0CE83B0AD}" type="parTrans" cxnId="{AC86B3E3-9C70-42FB-8B8E-DDF994028578}">
      <dgm:prSet/>
      <dgm:spPr/>
      <dgm:t>
        <a:bodyPr/>
        <a:lstStyle/>
        <a:p>
          <a:endParaRPr lang="es-MX"/>
        </a:p>
      </dgm:t>
    </dgm:pt>
    <dgm:pt modelId="{3F8BD1BF-D95A-4A01-9426-8743F9CBCB0C}" type="sibTrans" cxnId="{AC86B3E3-9C70-42FB-8B8E-DDF994028578}">
      <dgm:prSet/>
      <dgm:spPr/>
      <dgm:t>
        <a:bodyPr/>
        <a:lstStyle/>
        <a:p>
          <a:endParaRPr lang="es-MX"/>
        </a:p>
      </dgm:t>
    </dgm:pt>
    <dgm:pt modelId="{665ECEF3-16B5-4333-8424-0F1E3003A6A0}">
      <dgm:prSet/>
      <dgm:spPr/>
      <dgm:t>
        <a:bodyPr/>
        <a:lstStyle/>
        <a:p>
          <a:pPr rtl="0"/>
          <a:r>
            <a:rPr lang="es-MX" dirty="0" smtClean="0"/>
            <a:t>III.-PARA LA ELECCIÓN DE GOBERNADOR .</a:t>
          </a:r>
          <a:endParaRPr lang="es-MX" dirty="0"/>
        </a:p>
      </dgm:t>
    </dgm:pt>
    <dgm:pt modelId="{7B4186AB-C9F7-460A-8D36-C2EBBCBF8513}" type="parTrans" cxnId="{781B73CB-4377-4071-A51A-C50480B7749A}">
      <dgm:prSet/>
      <dgm:spPr/>
      <dgm:t>
        <a:bodyPr/>
        <a:lstStyle/>
        <a:p>
          <a:endParaRPr lang="es-MX"/>
        </a:p>
      </dgm:t>
    </dgm:pt>
    <dgm:pt modelId="{9A4199AE-C452-4F9D-B0F5-D5EDE177B084}" type="sibTrans" cxnId="{781B73CB-4377-4071-A51A-C50480B7749A}">
      <dgm:prSet/>
      <dgm:spPr/>
      <dgm:t>
        <a:bodyPr/>
        <a:lstStyle/>
        <a:p>
          <a:endParaRPr lang="es-MX"/>
        </a:p>
      </dgm:t>
    </dgm:pt>
    <dgm:pt modelId="{F35866AE-B3EC-43FA-BDFD-500ACF689BE5}" type="pres">
      <dgm:prSet presAssocID="{4CFB41AC-0EB6-44EC-A37C-E8FA317E9A1E}" presName="linear" presStyleCnt="0">
        <dgm:presLayoutVars>
          <dgm:animLvl val="lvl"/>
          <dgm:resizeHandles val="exact"/>
        </dgm:presLayoutVars>
      </dgm:prSet>
      <dgm:spPr/>
      <dgm:t>
        <a:bodyPr/>
        <a:lstStyle/>
        <a:p>
          <a:endParaRPr lang="es-MX"/>
        </a:p>
      </dgm:t>
    </dgm:pt>
    <dgm:pt modelId="{B4CFC3D8-7FFD-489B-A265-2357B7CF18DA}" type="pres">
      <dgm:prSet presAssocID="{45972C36-F692-430D-9561-95B0AA488F02}" presName="parentText" presStyleLbl="node1" presStyleIdx="0" presStyleCnt="4">
        <dgm:presLayoutVars>
          <dgm:chMax val="0"/>
          <dgm:bulletEnabled val="1"/>
        </dgm:presLayoutVars>
      </dgm:prSet>
      <dgm:spPr/>
      <dgm:t>
        <a:bodyPr/>
        <a:lstStyle/>
        <a:p>
          <a:endParaRPr lang="es-MX"/>
        </a:p>
      </dgm:t>
    </dgm:pt>
    <dgm:pt modelId="{FC33FC06-FA70-41C9-B363-326DD8BA3C6A}" type="pres">
      <dgm:prSet presAssocID="{DF61D525-7E28-42C0-9D86-7A9DEB913381}" presName="spacer" presStyleCnt="0"/>
      <dgm:spPr/>
    </dgm:pt>
    <dgm:pt modelId="{6CE0C348-5E76-4ED2-92EE-6A1179CA0D71}" type="pres">
      <dgm:prSet presAssocID="{034E51D5-51AA-4072-8A0F-4B0FD8973BE5}" presName="parentText" presStyleLbl="node1" presStyleIdx="1" presStyleCnt="4">
        <dgm:presLayoutVars>
          <dgm:chMax val="0"/>
          <dgm:bulletEnabled val="1"/>
        </dgm:presLayoutVars>
      </dgm:prSet>
      <dgm:spPr/>
      <dgm:t>
        <a:bodyPr/>
        <a:lstStyle/>
        <a:p>
          <a:endParaRPr lang="es-MX"/>
        </a:p>
      </dgm:t>
    </dgm:pt>
    <dgm:pt modelId="{168357EF-3BA4-4915-B847-E01210D77462}" type="pres">
      <dgm:prSet presAssocID="{46ECEBD9-76D5-44B2-9079-CD5551CC928D}" presName="spacer" presStyleCnt="0"/>
      <dgm:spPr/>
    </dgm:pt>
    <dgm:pt modelId="{D09DE3BD-7684-4B2A-B5F8-709B1D9BC4C9}" type="pres">
      <dgm:prSet presAssocID="{6D8799F4-CBFF-4149-B357-49A9AE03D4A3}" presName="parentText" presStyleLbl="node1" presStyleIdx="2" presStyleCnt="4">
        <dgm:presLayoutVars>
          <dgm:chMax val="0"/>
          <dgm:bulletEnabled val="1"/>
        </dgm:presLayoutVars>
      </dgm:prSet>
      <dgm:spPr/>
      <dgm:t>
        <a:bodyPr/>
        <a:lstStyle/>
        <a:p>
          <a:endParaRPr lang="es-MX"/>
        </a:p>
      </dgm:t>
    </dgm:pt>
    <dgm:pt modelId="{52E52D9E-131C-40D0-ACB0-0D2D89A4CD2C}" type="pres">
      <dgm:prSet presAssocID="{3F8BD1BF-D95A-4A01-9426-8743F9CBCB0C}" presName="spacer" presStyleCnt="0"/>
      <dgm:spPr/>
    </dgm:pt>
    <dgm:pt modelId="{C6928957-AD7E-494B-B4B3-3258D9C7F5E3}" type="pres">
      <dgm:prSet presAssocID="{665ECEF3-16B5-4333-8424-0F1E3003A6A0}" presName="parentText" presStyleLbl="node1" presStyleIdx="3" presStyleCnt="4">
        <dgm:presLayoutVars>
          <dgm:chMax val="0"/>
          <dgm:bulletEnabled val="1"/>
        </dgm:presLayoutVars>
      </dgm:prSet>
      <dgm:spPr/>
      <dgm:t>
        <a:bodyPr/>
        <a:lstStyle/>
        <a:p>
          <a:endParaRPr lang="es-MX"/>
        </a:p>
      </dgm:t>
    </dgm:pt>
  </dgm:ptLst>
  <dgm:cxnLst>
    <dgm:cxn modelId="{AC86B3E3-9C70-42FB-8B8E-DDF994028578}" srcId="{4CFB41AC-0EB6-44EC-A37C-E8FA317E9A1E}" destId="{6D8799F4-CBFF-4149-B357-49A9AE03D4A3}" srcOrd="2" destOrd="0" parTransId="{1A97FF96-D4D4-49ED-9DA1-1FF0CE83B0AD}" sibTransId="{3F8BD1BF-D95A-4A01-9426-8743F9CBCB0C}"/>
    <dgm:cxn modelId="{781B73CB-4377-4071-A51A-C50480B7749A}" srcId="{4CFB41AC-0EB6-44EC-A37C-E8FA317E9A1E}" destId="{665ECEF3-16B5-4333-8424-0F1E3003A6A0}" srcOrd="3" destOrd="0" parTransId="{7B4186AB-C9F7-460A-8D36-C2EBBCBF8513}" sibTransId="{9A4199AE-C452-4F9D-B0F5-D5EDE177B084}"/>
    <dgm:cxn modelId="{84BA37A3-1D92-4D78-82B5-464DED91C8F1}" type="presOf" srcId="{034E51D5-51AA-4072-8A0F-4B0FD8973BE5}" destId="{6CE0C348-5E76-4ED2-92EE-6A1179CA0D71}" srcOrd="0" destOrd="0" presId="urn:microsoft.com/office/officeart/2005/8/layout/vList2"/>
    <dgm:cxn modelId="{824D914D-4A2B-4383-8A16-EA52FD0C1D59}" type="presOf" srcId="{4CFB41AC-0EB6-44EC-A37C-E8FA317E9A1E}" destId="{F35866AE-B3EC-43FA-BDFD-500ACF689BE5}" srcOrd="0" destOrd="0" presId="urn:microsoft.com/office/officeart/2005/8/layout/vList2"/>
    <dgm:cxn modelId="{B0682BCD-3651-4E84-917F-05EA2AEB9D25}" type="presOf" srcId="{6D8799F4-CBFF-4149-B357-49A9AE03D4A3}" destId="{D09DE3BD-7684-4B2A-B5F8-709B1D9BC4C9}" srcOrd="0" destOrd="0" presId="urn:microsoft.com/office/officeart/2005/8/layout/vList2"/>
    <dgm:cxn modelId="{47FF5F25-E01F-4D55-AF1B-60B79E3D3D42}" srcId="{4CFB41AC-0EB6-44EC-A37C-E8FA317E9A1E}" destId="{45972C36-F692-430D-9561-95B0AA488F02}" srcOrd="0" destOrd="0" parTransId="{97871D4F-D326-4BF2-8DBE-5922004D3BFB}" sibTransId="{DF61D525-7E28-42C0-9D86-7A9DEB913381}"/>
    <dgm:cxn modelId="{A14013FE-4C85-412D-AD69-76A43E40AB22}" type="presOf" srcId="{665ECEF3-16B5-4333-8424-0F1E3003A6A0}" destId="{C6928957-AD7E-494B-B4B3-3258D9C7F5E3}" srcOrd="0" destOrd="0" presId="urn:microsoft.com/office/officeart/2005/8/layout/vList2"/>
    <dgm:cxn modelId="{CEBBE1B6-291D-45C3-95BC-9BD815AC8464}" type="presOf" srcId="{45972C36-F692-430D-9561-95B0AA488F02}" destId="{B4CFC3D8-7FFD-489B-A265-2357B7CF18DA}" srcOrd="0" destOrd="0" presId="urn:microsoft.com/office/officeart/2005/8/layout/vList2"/>
    <dgm:cxn modelId="{4CE0CA7B-528F-4890-A1B0-890E4B1F03BE}" srcId="{4CFB41AC-0EB6-44EC-A37C-E8FA317E9A1E}" destId="{034E51D5-51AA-4072-8A0F-4B0FD8973BE5}" srcOrd="1" destOrd="0" parTransId="{FFF79814-B548-49A7-ACE8-6C27950CA360}" sibTransId="{46ECEBD9-76D5-44B2-9079-CD5551CC928D}"/>
    <dgm:cxn modelId="{2D4E881D-3CD8-4704-A8BC-C65BACA5BCB4}" type="presParOf" srcId="{F35866AE-B3EC-43FA-BDFD-500ACF689BE5}" destId="{B4CFC3D8-7FFD-489B-A265-2357B7CF18DA}" srcOrd="0" destOrd="0" presId="urn:microsoft.com/office/officeart/2005/8/layout/vList2"/>
    <dgm:cxn modelId="{0AB727B4-F567-4AE7-BCF6-2C03B33FA178}" type="presParOf" srcId="{F35866AE-B3EC-43FA-BDFD-500ACF689BE5}" destId="{FC33FC06-FA70-41C9-B363-326DD8BA3C6A}" srcOrd="1" destOrd="0" presId="urn:microsoft.com/office/officeart/2005/8/layout/vList2"/>
    <dgm:cxn modelId="{E13E730E-7539-4081-A52C-E934DFB3C877}" type="presParOf" srcId="{F35866AE-B3EC-43FA-BDFD-500ACF689BE5}" destId="{6CE0C348-5E76-4ED2-92EE-6A1179CA0D71}" srcOrd="2" destOrd="0" presId="urn:microsoft.com/office/officeart/2005/8/layout/vList2"/>
    <dgm:cxn modelId="{0BC50CCE-1FDB-419B-8E72-677A5E85F219}" type="presParOf" srcId="{F35866AE-B3EC-43FA-BDFD-500ACF689BE5}" destId="{168357EF-3BA4-4915-B847-E01210D77462}" srcOrd="3" destOrd="0" presId="urn:microsoft.com/office/officeart/2005/8/layout/vList2"/>
    <dgm:cxn modelId="{DC1A60E9-65FF-41C7-AB22-6DA77AD687FE}" type="presParOf" srcId="{F35866AE-B3EC-43FA-BDFD-500ACF689BE5}" destId="{D09DE3BD-7684-4B2A-B5F8-709B1D9BC4C9}" srcOrd="4" destOrd="0" presId="urn:microsoft.com/office/officeart/2005/8/layout/vList2"/>
    <dgm:cxn modelId="{23E4C00B-382B-40B8-A26B-52514099C337}" type="presParOf" srcId="{F35866AE-B3EC-43FA-BDFD-500ACF689BE5}" destId="{52E52D9E-131C-40D0-ACB0-0D2D89A4CD2C}" srcOrd="5" destOrd="0" presId="urn:microsoft.com/office/officeart/2005/8/layout/vList2"/>
    <dgm:cxn modelId="{CEA52C78-FAAE-4192-902C-AD6DF5DB3ED6}" type="presParOf" srcId="{F35866AE-B3EC-43FA-BDFD-500ACF689BE5}" destId="{C6928957-AD7E-494B-B4B3-3258D9C7F5E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34909-E249-4621-AEF7-091016399ADD}"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es-MX"/>
        </a:p>
      </dgm:t>
    </dgm:pt>
    <dgm:pt modelId="{0D177E69-676E-4C03-9EB1-97BAAE03E52E}">
      <dgm:prSet/>
      <dgm:spPr/>
      <dgm:t>
        <a:bodyPr/>
        <a:lstStyle/>
        <a:p>
          <a:pPr rtl="0"/>
          <a:r>
            <a:rPr lang="es-ES" b="1" dirty="0" smtClean="0"/>
            <a:t>IV.-</a:t>
          </a:r>
          <a:r>
            <a:rPr lang="es-ES" dirty="0" smtClean="0"/>
            <a:t> Insaculación, capacitación, evaluación, selección e integración de los funcionarios de las mesas directivas de casilla, así como la publicación y ubicación de las mismas;</a:t>
          </a:r>
          <a:endParaRPr lang="es-MX" dirty="0"/>
        </a:p>
      </dgm:t>
    </dgm:pt>
    <dgm:pt modelId="{5B48FA73-EBC7-46DE-A5BB-680ADEC5C6CF}" type="parTrans" cxnId="{5FD615BF-1555-4309-B88F-EEDDD2F25919}">
      <dgm:prSet/>
      <dgm:spPr/>
      <dgm:t>
        <a:bodyPr/>
        <a:lstStyle/>
        <a:p>
          <a:endParaRPr lang="es-MX"/>
        </a:p>
      </dgm:t>
    </dgm:pt>
    <dgm:pt modelId="{E30998D6-BE2F-4AC2-A5C1-CE2B09194AC1}" type="sibTrans" cxnId="{5FD615BF-1555-4309-B88F-EEDDD2F25919}">
      <dgm:prSet/>
      <dgm:spPr/>
      <dgm:t>
        <a:bodyPr/>
        <a:lstStyle/>
        <a:p>
          <a:endParaRPr lang="es-MX"/>
        </a:p>
      </dgm:t>
    </dgm:pt>
    <dgm:pt modelId="{1F6061E4-DB77-4ABB-AA53-3DC7A945B371}">
      <dgm:prSet/>
      <dgm:spPr/>
      <dgm:t>
        <a:bodyPr/>
        <a:lstStyle/>
        <a:p>
          <a:pPr rtl="0"/>
          <a:r>
            <a:rPr lang="es-ES" b="1" dirty="0" smtClean="0"/>
            <a:t>V.-</a:t>
          </a:r>
          <a:r>
            <a:rPr lang="es-ES" dirty="0" smtClean="0"/>
            <a:t> Ejecución de programas de educación cívica a la ciudadanía y de capacitación electoral a los integrantes de los consejos distritales y municipales electorales, y de las mesas directivas de casilla;</a:t>
          </a:r>
          <a:endParaRPr lang="es-MX" dirty="0"/>
        </a:p>
      </dgm:t>
    </dgm:pt>
    <dgm:pt modelId="{BDDC34BE-8A74-48CE-95B4-2E83EEC02DA8}" type="parTrans" cxnId="{A9BB3179-7E23-4F28-B9AC-1D628107EA23}">
      <dgm:prSet/>
      <dgm:spPr/>
      <dgm:t>
        <a:bodyPr/>
        <a:lstStyle/>
        <a:p>
          <a:endParaRPr lang="es-MX"/>
        </a:p>
      </dgm:t>
    </dgm:pt>
    <dgm:pt modelId="{780491C6-9263-4F52-8CEF-C2B088C48174}" type="sibTrans" cxnId="{A9BB3179-7E23-4F28-B9AC-1D628107EA23}">
      <dgm:prSet/>
      <dgm:spPr/>
      <dgm:t>
        <a:bodyPr/>
        <a:lstStyle/>
        <a:p>
          <a:endParaRPr lang="es-MX"/>
        </a:p>
      </dgm:t>
    </dgm:pt>
    <dgm:pt modelId="{2E049FAB-D5C4-4A33-A16F-3085261E123E}">
      <dgm:prSet/>
      <dgm:spPr/>
      <dgm:t>
        <a:bodyPr/>
        <a:lstStyle/>
        <a:p>
          <a:pPr rtl="0"/>
          <a:r>
            <a:rPr lang="es-ES" b="1" dirty="0" smtClean="0"/>
            <a:t>VI.-</a:t>
          </a:r>
          <a:r>
            <a:rPr lang="es-ES" dirty="0" smtClean="0"/>
            <a:t> Publicación de la convocatoria para las elecciones;</a:t>
          </a:r>
          <a:endParaRPr lang="es-MX" dirty="0"/>
        </a:p>
      </dgm:t>
    </dgm:pt>
    <dgm:pt modelId="{FBA632EE-FEAE-490A-A2C5-EA45EC5BF5DC}" type="parTrans" cxnId="{E837AB2C-1B92-4EDD-8FA8-BC432B85A903}">
      <dgm:prSet/>
      <dgm:spPr/>
      <dgm:t>
        <a:bodyPr/>
        <a:lstStyle/>
        <a:p>
          <a:endParaRPr lang="es-MX"/>
        </a:p>
      </dgm:t>
    </dgm:pt>
    <dgm:pt modelId="{AD7332BF-54C8-4283-92E0-4B5A7B8E0937}" type="sibTrans" cxnId="{E837AB2C-1B92-4EDD-8FA8-BC432B85A903}">
      <dgm:prSet/>
      <dgm:spPr/>
      <dgm:t>
        <a:bodyPr/>
        <a:lstStyle/>
        <a:p>
          <a:endParaRPr lang="es-MX"/>
        </a:p>
      </dgm:t>
    </dgm:pt>
    <dgm:pt modelId="{421E1E82-3908-4F45-BCC1-04CADD576F92}" type="pres">
      <dgm:prSet presAssocID="{D8B34909-E249-4621-AEF7-091016399ADD}" presName="compositeShape" presStyleCnt="0">
        <dgm:presLayoutVars>
          <dgm:dir/>
          <dgm:resizeHandles/>
        </dgm:presLayoutVars>
      </dgm:prSet>
      <dgm:spPr/>
      <dgm:t>
        <a:bodyPr/>
        <a:lstStyle/>
        <a:p>
          <a:endParaRPr lang="es-MX"/>
        </a:p>
      </dgm:t>
    </dgm:pt>
    <dgm:pt modelId="{42029E1F-2129-4977-B0F8-150005853397}" type="pres">
      <dgm:prSet presAssocID="{D8B34909-E249-4621-AEF7-091016399ADD}" presName="pyramid" presStyleLbl="node1" presStyleIdx="0" presStyleCnt="1" custLinFactNeighborX="10486" custLinFactNeighborY="-1370"/>
      <dgm:spPr/>
    </dgm:pt>
    <dgm:pt modelId="{9C9A6D0B-4668-4E51-8034-B3575EACE263}" type="pres">
      <dgm:prSet presAssocID="{D8B34909-E249-4621-AEF7-091016399ADD}" presName="theList" presStyleCnt="0"/>
      <dgm:spPr/>
    </dgm:pt>
    <dgm:pt modelId="{28B40A69-F8AD-43D0-86C8-D2C447423528}" type="pres">
      <dgm:prSet presAssocID="{0D177E69-676E-4C03-9EB1-97BAAE03E52E}" presName="aNode" presStyleLbl="fgAcc1" presStyleIdx="0" presStyleCnt="3" custLinFactNeighborX="-5374" custLinFactNeighborY="30592">
        <dgm:presLayoutVars>
          <dgm:bulletEnabled val="1"/>
        </dgm:presLayoutVars>
      </dgm:prSet>
      <dgm:spPr/>
      <dgm:t>
        <a:bodyPr/>
        <a:lstStyle/>
        <a:p>
          <a:endParaRPr lang="es-MX"/>
        </a:p>
      </dgm:t>
    </dgm:pt>
    <dgm:pt modelId="{384EF030-EC82-4442-A927-E6A1425C95AA}" type="pres">
      <dgm:prSet presAssocID="{0D177E69-676E-4C03-9EB1-97BAAE03E52E}" presName="aSpace" presStyleCnt="0"/>
      <dgm:spPr/>
    </dgm:pt>
    <dgm:pt modelId="{C0BA72C1-B019-4271-B1B9-0B7C3D95DF7E}" type="pres">
      <dgm:prSet presAssocID="{1F6061E4-DB77-4ABB-AA53-3DC7A945B371}" presName="aNode" presStyleLbl="fgAcc1" presStyleIdx="1" presStyleCnt="3" custLinFactNeighborX="-3267" custLinFactNeighborY="56492">
        <dgm:presLayoutVars>
          <dgm:bulletEnabled val="1"/>
        </dgm:presLayoutVars>
      </dgm:prSet>
      <dgm:spPr/>
      <dgm:t>
        <a:bodyPr/>
        <a:lstStyle/>
        <a:p>
          <a:endParaRPr lang="es-MX"/>
        </a:p>
      </dgm:t>
    </dgm:pt>
    <dgm:pt modelId="{E7B27D35-B674-4F5B-B692-72C501993C43}" type="pres">
      <dgm:prSet presAssocID="{1F6061E4-DB77-4ABB-AA53-3DC7A945B371}" presName="aSpace" presStyleCnt="0"/>
      <dgm:spPr/>
    </dgm:pt>
    <dgm:pt modelId="{CAB3BD59-7CA2-47E4-A7A7-EDB5EB1B27E7}" type="pres">
      <dgm:prSet presAssocID="{2E049FAB-D5C4-4A33-A16F-3085261E123E}" presName="aNode" presStyleLbl="fgAcc1" presStyleIdx="2" presStyleCnt="3" custScaleX="110748" custLinFactNeighborX="2107" custLinFactNeighborY="91664">
        <dgm:presLayoutVars>
          <dgm:bulletEnabled val="1"/>
        </dgm:presLayoutVars>
      </dgm:prSet>
      <dgm:spPr/>
      <dgm:t>
        <a:bodyPr/>
        <a:lstStyle/>
        <a:p>
          <a:endParaRPr lang="es-MX"/>
        </a:p>
      </dgm:t>
    </dgm:pt>
    <dgm:pt modelId="{ADF84AE2-B262-4439-B51B-B1A36B62DD4F}" type="pres">
      <dgm:prSet presAssocID="{2E049FAB-D5C4-4A33-A16F-3085261E123E}" presName="aSpace" presStyleCnt="0"/>
      <dgm:spPr/>
    </dgm:pt>
  </dgm:ptLst>
  <dgm:cxnLst>
    <dgm:cxn modelId="{77D699E8-91A9-4941-B884-F9DD5F399CCD}" type="presOf" srcId="{D8B34909-E249-4621-AEF7-091016399ADD}" destId="{421E1E82-3908-4F45-BCC1-04CADD576F92}" srcOrd="0" destOrd="0" presId="urn:microsoft.com/office/officeart/2005/8/layout/pyramid2"/>
    <dgm:cxn modelId="{74E721E1-C435-4FCC-9416-13DB60ADC721}" type="presOf" srcId="{1F6061E4-DB77-4ABB-AA53-3DC7A945B371}" destId="{C0BA72C1-B019-4271-B1B9-0B7C3D95DF7E}" srcOrd="0" destOrd="0" presId="urn:microsoft.com/office/officeart/2005/8/layout/pyramid2"/>
    <dgm:cxn modelId="{D6C9F588-FCE9-4E7E-ABD6-7900E295DB43}" type="presOf" srcId="{2E049FAB-D5C4-4A33-A16F-3085261E123E}" destId="{CAB3BD59-7CA2-47E4-A7A7-EDB5EB1B27E7}" srcOrd="0" destOrd="0" presId="urn:microsoft.com/office/officeart/2005/8/layout/pyramid2"/>
    <dgm:cxn modelId="{E837AB2C-1B92-4EDD-8FA8-BC432B85A903}" srcId="{D8B34909-E249-4621-AEF7-091016399ADD}" destId="{2E049FAB-D5C4-4A33-A16F-3085261E123E}" srcOrd="2" destOrd="0" parTransId="{FBA632EE-FEAE-490A-A2C5-EA45EC5BF5DC}" sibTransId="{AD7332BF-54C8-4283-92E0-4B5A7B8E0937}"/>
    <dgm:cxn modelId="{A9BB3179-7E23-4F28-B9AC-1D628107EA23}" srcId="{D8B34909-E249-4621-AEF7-091016399ADD}" destId="{1F6061E4-DB77-4ABB-AA53-3DC7A945B371}" srcOrd="1" destOrd="0" parTransId="{BDDC34BE-8A74-48CE-95B4-2E83EEC02DA8}" sibTransId="{780491C6-9263-4F52-8CEF-C2B088C48174}"/>
    <dgm:cxn modelId="{17B87477-482E-418A-8607-52E04E102BD0}" type="presOf" srcId="{0D177E69-676E-4C03-9EB1-97BAAE03E52E}" destId="{28B40A69-F8AD-43D0-86C8-D2C447423528}" srcOrd="0" destOrd="0" presId="urn:microsoft.com/office/officeart/2005/8/layout/pyramid2"/>
    <dgm:cxn modelId="{5FD615BF-1555-4309-B88F-EEDDD2F25919}" srcId="{D8B34909-E249-4621-AEF7-091016399ADD}" destId="{0D177E69-676E-4C03-9EB1-97BAAE03E52E}" srcOrd="0" destOrd="0" parTransId="{5B48FA73-EBC7-46DE-A5BB-680ADEC5C6CF}" sibTransId="{E30998D6-BE2F-4AC2-A5C1-CE2B09194AC1}"/>
    <dgm:cxn modelId="{7E2A4215-FA6C-493E-815C-AD03DB51B02B}" type="presParOf" srcId="{421E1E82-3908-4F45-BCC1-04CADD576F92}" destId="{42029E1F-2129-4977-B0F8-150005853397}" srcOrd="0" destOrd="0" presId="urn:microsoft.com/office/officeart/2005/8/layout/pyramid2"/>
    <dgm:cxn modelId="{4BB98804-307D-4B7D-90BB-D96284F3A917}" type="presParOf" srcId="{421E1E82-3908-4F45-BCC1-04CADD576F92}" destId="{9C9A6D0B-4668-4E51-8034-B3575EACE263}" srcOrd="1" destOrd="0" presId="urn:microsoft.com/office/officeart/2005/8/layout/pyramid2"/>
    <dgm:cxn modelId="{61F617C0-21BE-4836-8BC2-50623CC50709}" type="presParOf" srcId="{9C9A6D0B-4668-4E51-8034-B3575EACE263}" destId="{28B40A69-F8AD-43D0-86C8-D2C447423528}" srcOrd="0" destOrd="0" presId="urn:microsoft.com/office/officeart/2005/8/layout/pyramid2"/>
    <dgm:cxn modelId="{887B1CB0-4FB3-4CDA-A247-F69DB65A7C51}" type="presParOf" srcId="{9C9A6D0B-4668-4E51-8034-B3575EACE263}" destId="{384EF030-EC82-4442-A927-E6A1425C95AA}" srcOrd="1" destOrd="0" presId="urn:microsoft.com/office/officeart/2005/8/layout/pyramid2"/>
    <dgm:cxn modelId="{DF8A32DF-89FD-4333-BB32-D3CB310210E5}" type="presParOf" srcId="{9C9A6D0B-4668-4E51-8034-B3575EACE263}" destId="{C0BA72C1-B019-4271-B1B9-0B7C3D95DF7E}" srcOrd="2" destOrd="0" presId="urn:microsoft.com/office/officeart/2005/8/layout/pyramid2"/>
    <dgm:cxn modelId="{96017721-5A30-422B-994E-005D0D94894A}" type="presParOf" srcId="{9C9A6D0B-4668-4E51-8034-B3575EACE263}" destId="{E7B27D35-B674-4F5B-B692-72C501993C43}" srcOrd="3" destOrd="0" presId="urn:microsoft.com/office/officeart/2005/8/layout/pyramid2"/>
    <dgm:cxn modelId="{9C08AC48-F0A8-477B-A1A9-6E731E2F6A84}" type="presParOf" srcId="{9C9A6D0B-4668-4E51-8034-B3575EACE263}" destId="{CAB3BD59-7CA2-47E4-A7A7-EDB5EB1B27E7}" srcOrd="4" destOrd="0" presId="urn:microsoft.com/office/officeart/2005/8/layout/pyramid2"/>
    <dgm:cxn modelId="{C9EFB571-50EF-4808-9D1E-EFA7CEE0A313}" type="presParOf" srcId="{9C9A6D0B-4668-4E51-8034-B3575EACE263}" destId="{ADF84AE2-B262-4439-B51B-B1A36B62DD4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62BDAB-0D09-45A7-A5F9-BA3DA40E4F00}" type="doc">
      <dgm:prSet loTypeId="urn:microsoft.com/office/officeart/2005/8/layout/venn1" loCatId="relationship" qsTypeId="urn:microsoft.com/office/officeart/2005/8/quickstyle/simple5" qsCatId="simple" csTypeId="urn:microsoft.com/office/officeart/2005/8/colors/colorful5" csCatId="colorful"/>
      <dgm:spPr/>
      <dgm:t>
        <a:bodyPr/>
        <a:lstStyle/>
        <a:p>
          <a:endParaRPr lang="es-MX"/>
        </a:p>
      </dgm:t>
    </dgm:pt>
    <dgm:pt modelId="{167FA38C-6A55-454D-9670-9D17F635058F}">
      <dgm:prSet/>
      <dgm:spPr/>
      <dgm:t>
        <a:bodyPr/>
        <a:lstStyle/>
        <a:p>
          <a:pPr rtl="0"/>
          <a:r>
            <a:rPr lang="es-ES" b="1" dirty="0" smtClean="0"/>
            <a:t>VII.-</a:t>
          </a:r>
          <a:r>
            <a:rPr lang="es-ES" dirty="0" smtClean="0"/>
            <a:t> Difusión de la apertura del  registro de candidatos, fórmulas o planillas y su publicación;</a:t>
          </a:r>
          <a:endParaRPr lang="es-MX" dirty="0"/>
        </a:p>
      </dgm:t>
    </dgm:pt>
    <dgm:pt modelId="{73AEAFFC-C5AC-49F9-BC08-8284C3789CB3}" type="parTrans" cxnId="{50D61486-3919-447F-AC7D-F0C5FB23575E}">
      <dgm:prSet/>
      <dgm:spPr/>
      <dgm:t>
        <a:bodyPr/>
        <a:lstStyle/>
        <a:p>
          <a:endParaRPr lang="es-MX"/>
        </a:p>
      </dgm:t>
    </dgm:pt>
    <dgm:pt modelId="{2F8C55BE-02D1-4B99-9E8E-51781E601326}" type="sibTrans" cxnId="{50D61486-3919-447F-AC7D-F0C5FB23575E}">
      <dgm:prSet/>
      <dgm:spPr/>
      <dgm:t>
        <a:bodyPr/>
        <a:lstStyle/>
        <a:p>
          <a:endParaRPr lang="es-MX"/>
        </a:p>
      </dgm:t>
    </dgm:pt>
    <dgm:pt modelId="{94FBBF0D-3535-48AD-B8A3-03A85FDE1CC4}">
      <dgm:prSet/>
      <dgm:spPr/>
      <dgm:t>
        <a:bodyPr/>
        <a:lstStyle/>
        <a:p>
          <a:pPr rtl="0"/>
          <a:r>
            <a:rPr lang="es-ES" b="1" dirty="0" smtClean="0"/>
            <a:t>VIII.-</a:t>
          </a:r>
          <a:r>
            <a:rPr lang="es-ES" dirty="0" smtClean="0"/>
            <a:t> Registro de representantes de partidos políticos, ante los órganos electorales;</a:t>
          </a:r>
          <a:endParaRPr lang="es-MX" dirty="0"/>
        </a:p>
      </dgm:t>
    </dgm:pt>
    <dgm:pt modelId="{9723C331-6C00-4E0F-B9A4-6F13385BB89A}" type="parTrans" cxnId="{E7E8E9BF-2166-4DFE-97F5-8C45732D40FE}">
      <dgm:prSet/>
      <dgm:spPr/>
      <dgm:t>
        <a:bodyPr/>
        <a:lstStyle/>
        <a:p>
          <a:endParaRPr lang="es-MX"/>
        </a:p>
      </dgm:t>
    </dgm:pt>
    <dgm:pt modelId="{A777044B-4905-4B5F-9164-E3DEAFD39A71}" type="sibTrans" cxnId="{E7E8E9BF-2166-4DFE-97F5-8C45732D40FE}">
      <dgm:prSet/>
      <dgm:spPr/>
      <dgm:t>
        <a:bodyPr/>
        <a:lstStyle/>
        <a:p>
          <a:endParaRPr lang="es-MX"/>
        </a:p>
      </dgm:t>
    </dgm:pt>
    <dgm:pt modelId="{86F1AFCE-60E4-4474-85AA-984AC3CB8ED2}">
      <dgm:prSet/>
      <dgm:spPr/>
      <dgm:t>
        <a:bodyPr/>
        <a:lstStyle/>
        <a:p>
          <a:pPr rtl="0"/>
          <a:r>
            <a:rPr lang="es-ES" b="1" dirty="0" smtClean="0"/>
            <a:t>IX.-</a:t>
          </a:r>
          <a:r>
            <a:rPr lang="es-ES" dirty="0" smtClean="0"/>
            <a:t> Campañas electorales y acuerdo de reglas  para el uso de la propaganda electoral;</a:t>
          </a:r>
          <a:endParaRPr lang="es-MX" dirty="0"/>
        </a:p>
      </dgm:t>
    </dgm:pt>
    <dgm:pt modelId="{A4CCF2F7-63F0-4F03-B238-B9A08A20AE04}" type="parTrans" cxnId="{B9A1106E-9880-4D50-96CF-BBECA4AFC0EA}">
      <dgm:prSet/>
      <dgm:spPr/>
      <dgm:t>
        <a:bodyPr/>
        <a:lstStyle/>
        <a:p>
          <a:endParaRPr lang="es-MX"/>
        </a:p>
      </dgm:t>
    </dgm:pt>
    <dgm:pt modelId="{90FEAC0F-266E-4B24-9915-E6D87A7C4A1A}" type="sibTrans" cxnId="{B9A1106E-9880-4D50-96CF-BBECA4AFC0EA}">
      <dgm:prSet/>
      <dgm:spPr/>
      <dgm:t>
        <a:bodyPr/>
        <a:lstStyle/>
        <a:p>
          <a:endParaRPr lang="es-MX"/>
        </a:p>
      </dgm:t>
    </dgm:pt>
    <dgm:pt modelId="{AA175BB1-5C6A-4102-AB9D-136C0BBB3A87}" type="pres">
      <dgm:prSet presAssocID="{B062BDAB-0D09-45A7-A5F9-BA3DA40E4F00}" presName="compositeShape" presStyleCnt="0">
        <dgm:presLayoutVars>
          <dgm:chMax val="7"/>
          <dgm:dir/>
          <dgm:resizeHandles val="exact"/>
        </dgm:presLayoutVars>
      </dgm:prSet>
      <dgm:spPr/>
      <dgm:t>
        <a:bodyPr/>
        <a:lstStyle/>
        <a:p>
          <a:endParaRPr lang="es-MX"/>
        </a:p>
      </dgm:t>
    </dgm:pt>
    <dgm:pt modelId="{E875DA34-A356-4DC6-A20A-560631B758CA}" type="pres">
      <dgm:prSet presAssocID="{167FA38C-6A55-454D-9670-9D17F635058F}" presName="circ1" presStyleLbl="vennNode1" presStyleIdx="0" presStyleCnt="3" custLinFactNeighborX="1677" custLinFactNeighborY="139"/>
      <dgm:spPr/>
      <dgm:t>
        <a:bodyPr/>
        <a:lstStyle/>
        <a:p>
          <a:endParaRPr lang="es-MX"/>
        </a:p>
      </dgm:t>
    </dgm:pt>
    <dgm:pt modelId="{32D5CF6C-EA70-40A1-BB58-2B35E483400F}" type="pres">
      <dgm:prSet presAssocID="{167FA38C-6A55-454D-9670-9D17F635058F}" presName="circ1Tx" presStyleLbl="revTx" presStyleIdx="0" presStyleCnt="0">
        <dgm:presLayoutVars>
          <dgm:chMax val="0"/>
          <dgm:chPref val="0"/>
          <dgm:bulletEnabled val="1"/>
        </dgm:presLayoutVars>
      </dgm:prSet>
      <dgm:spPr/>
      <dgm:t>
        <a:bodyPr/>
        <a:lstStyle/>
        <a:p>
          <a:endParaRPr lang="es-MX"/>
        </a:p>
      </dgm:t>
    </dgm:pt>
    <dgm:pt modelId="{357BB9D3-E9CE-4BB0-A79A-E01382421134}" type="pres">
      <dgm:prSet presAssocID="{94FBBF0D-3535-48AD-B8A3-03A85FDE1CC4}" presName="circ2" presStyleLbl="vennNode1" presStyleIdx="1" presStyleCnt="3"/>
      <dgm:spPr/>
      <dgm:t>
        <a:bodyPr/>
        <a:lstStyle/>
        <a:p>
          <a:endParaRPr lang="es-MX"/>
        </a:p>
      </dgm:t>
    </dgm:pt>
    <dgm:pt modelId="{6D29DEAD-FB24-42B6-BEB0-A23F2FFE526C}" type="pres">
      <dgm:prSet presAssocID="{94FBBF0D-3535-48AD-B8A3-03A85FDE1CC4}" presName="circ2Tx" presStyleLbl="revTx" presStyleIdx="0" presStyleCnt="0">
        <dgm:presLayoutVars>
          <dgm:chMax val="0"/>
          <dgm:chPref val="0"/>
          <dgm:bulletEnabled val="1"/>
        </dgm:presLayoutVars>
      </dgm:prSet>
      <dgm:spPr/>
      <dgm:t>
        <a:bodyPr/>
        <a:lstStyle/>
        <a:p>
          <a:endParaRPr lang="es-MX"/>
        </a:p>
      </dgm:t>
    </dgm:pt>
    <dgm:pt modelId="{33A22749-D236-4CCC-AFC6-D43DDAA369D1}" type="pres">
      <dgm:prSet presAssocID="{86F1AFCE-60E4-4474-85AA-984AC3CB8ED2}" presName="circ3" presStyleLbl="vennNode1" presStyleIdx="2" presStyleCnt="3"/>
      <dgm:spPr/>
      <dgm:t>
        <a:bodyPr/>
        <a:lstStyle/>
        <a:p>
          <a:endParaRPr lang="es-MX"/>
        </a:p>
      </dgm:t>
    </dgm:pt>
    <dgm:pt modelId="{831370A3-DFC5-4B4E-91C4-A5546EFC103C}" type="pres">
      <dgm:prSet presAssocID="{86F1AFCE-60E4-4474-85AA-984AC3CB8ED2}" presName="circ3Tx" presStyleLbl="revTx" presStyleIdx="0" presStyleCnt="0">
        <dgm:presLayoutVars>
          <dgm:chMax val="0"/>
          <dgm:chPref val="0"/>
          <dgm:bulletEnabled val="1"/>
        </dgm:presLayoutVars>
      </dgm:prSet>
      <dgm:spPr/>
      <dgm:t>
        <a:bodyPr/>
        <a:lstStyle/>
        <a:p>
          <a:endParaRPr lang="es-MX"/>
        </a:p>
      </dgm:t>
    </dgm:pt>
  </dgm:ptLst>
  <dgm:cxnLst>
    <dgm:cxn modelId="{FDCE1E46-49F2-4554-96BF-02CB7F062591}" type="presOf" srcId="{86F1AFCE-60E4-4474-85AA-984AC3CB8ED2}" destId="{33A22749-D236-4CCC-AFC6-D43DDAA369D1}" srcOrd="0" destOrd="0" presId="urn:microsoft.com/office/officeart/2005/8/layout/venn1"/>
    <dgm:cxn modelId="{9CFAEE5F-3322-4E5F-8469-0480ED25C072}" type="presOf" srcId="{94FBBF0D-3535-48AD-B8A3-03A85FDE1CC4}" destId="{357BB9D3-E9CE-4BB0-A79A-E01382421134}" srcOrd="0" destOrd="0" presId="urn:microsoft.com/office/officeart/2005/8/layout/venn1"/>
    <dgm:cxn modelId="{88E58885-0ECE-4D09-99A2-BC4B8567AA4F}" type="presOf" srcId="{94FBBF0D-3535-48AD-B8A3-03A85FDE1CC4}" destId="{6D29DEAD-FB24-42B6-BEB0-A23F2FFE526C}" srcOrd="1" destOrd="0" presId="urn:microsoft.com/office/officeart/2005/8/layout/venn1"/>
    <dgm:cxn modelId="{B9A1106E-9880-4D50-96CF-BBECA4AFC0EA}" srcId="{B062BDAB-0D09-45A7-A5F9-BA3DA40E4F00}" destId="{86F1AFCE-60E4-4474-85AA-984AC3CB8ED2}" srcOrd="2" destOrd="0" parTransId="{A4CCF2F7-63F0-4F03-B238-B9A08A20AE04}" sibTransId="{90FEAC0F-266E-4B24-9915-E6D87A7C4A1A}"/>
    <dgm:cxn modelId="{DA65F8C7-6D67-410E-B42B-9E195C90A86D}" type="presOf" srcId="{167FA38C-6A55-454D-9670-9D17F635058F}" destId="{E875DA34-A356-4DC6-A20A-560631B758CA}" srcOrd="0" destOrd="0" presId="urn:microsoft.com/office/officeart/2005/8/layout/venn1"/>
    <dgm:cxn modelId="{F6DE4CC1-7B41-4210-A4E1-6E52960956D0}" type="presOf" srcId="{86F1AFCE-60E4-4474-85AA-984AC3CB8ED2}" destId="{831370A3-DFC5-4B4E-91C4-A5546EFC103C}" srcOrd="1" destOrd="0" presId="urn:microsoft.com/office/officeart/2005/8/layout/venn1"/>
    <dgm:cxn modelId="{631CE5DF-3756-4D14-BA22-311D5648F181}" type="presOf" srcId="{167FA38C-6A55-454D-9670-9D17F635058F}" destId="{32D5CF6C-EA70-40A1-BB58-2B35E483400F}" srcOrd="1" destOrd="0" presId="urn:microsoft.com/office/officeart/2005/8/layout/venn1"/>
    <dgm:cxn modelId="{06B0B388-F42F-4C26-B706-4743DF412BCB}" type="presOf" srcId="{B062BDAB-0D09-45A7-A5F9-BA3DA40E4F00}" destId="{AA175BB1-5C6A-4102-AB9D-136C0BBB3A87}" srcOrd="0" destOrd="0" presId="urn:microsoft.com/office/officeart/2005/8/layout/venn1"/>
    <dgm:cxn modelId="{E7E8E9BF-2166-4DFE-97F5-8C45732D40FE}" srcId="{B062BDAB-0D09-45A7-A5F9-BA3DA40E4F00}" destId="{94FBBF0D-3535-48AD-B8A3-03A85FDE1CC4}" srcOrd="1" destOrd="0" parTransId="{9723C331-6C00-4E0F-B9A4-6F13385BB89A}" sibTransId="{A777044B-4905-4B5F-9164-E3DEAFD39A71}"/>
    <dgm:cxn modelId="{50D61486-3919-447F-AC7D-F0C5FB23575E}" srcId="{B062BDAB-0D09-45A7-A5F9-BA3DA40E4F00}" destId="{167FA38C-6A55-454D-9670-9D17F635058F}" srcOrd="0" destOrd="0" parTransId="{73AEAFFC-C5AC-49F9-BC08-8284C3789CB3}" sibTransId="{2F8C55BE-02D1-4B99-9E8E-51781E601326}"/>
    <dgm:cxn modelId="{09756F00-C6E3-4609-8472-9F6296C43813}" type="presParOf" srcId="{AA175BB1-5C6A-4102-AB9D-136C0BBB3A87}" destId="{E875DA34-A356-4DC6-A20A-560631B758CA}" srcOrd="0" destOrd="0" presId="urn:microsoft.com/office/officeart/2005/8/layout/venn1"/>
    <dgm:cxn modelId="{C92AE6AA-FD16-4DC7-BF35-321C67521DB7}" type="presParOf" srcId="{AA175BB1-5C6A-4102-AB9D-136C0BBB3A87}" destId="{32D5CF6C-EA70-40A1-BB58-2B35E483400F}" srcOrd="1" destOrd="0" presId="urn:microsoft.com/office/officeart/2005/8/layout/venn1"/>
    <dgm:cxn modelId="{B4FDED6C-7F19-4078-B4F2-94D336E9D264}" type="presParOf" srcId="{AA175BB1-5C6A-4102-AB9D-136C0BBB3A87}" destId="{357BB9D3-E9CE-4BB0-A79A-E01382421134}" srcOrd="2" destOrd="0" presId="urn:microsoft.com/office/officeart/2005/8/layout/venn1"/>
    <dgm:cxn modelId="{7ED163E1-31FB-4B75-B4CF-5C6BC1DC722F}" type="presParOf" srcId="{AA175BB1-5C6A-4102-AB9D-136C0BBB3A87}" destId="{6D29DEAD-FB24-42B6-BEB0-A23F2FFE526C}" srcOrd="3" destOrd="0" presId="urn:microsoft.com/office/officeart/2005/8/layout/venn1"/>
    <dgm:cxn modelId="{C66F7DF6-52CC-49D3-8AB0-A223F9208E3E}" type="presParOf" srcId="{AA175BB1-5C6A-4102-AB9D-136C0BBB3A87}" destId="{33A22749-D236-4CCC-AFC6-D43DDAA369D1}" srcOrd="4" destOrd="0" presId="urn:microsoft.com/office/officeart/2005/8/layout/venn1"/>
    <dgm:cxn modelId="{09E12577-8905-4A35-9A59-1F129AF3271A}" type="presParOf" srcId="{AA175BB1-5C6A-4102-AB9D-136C0BBB3A87}" destId="{831370A3-DFC5-4B4E-91C4-A5546EFC103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FC0895-4F07-46E9-BDA2-B37519310D2B}" type="doc">
      <dgm:prSet loTypeId="urn:microsoft.com/office/officeart/2005/8/layout/pyramid2" loCatId="pyramid" qsTypeId="urn:microsoft.com/office/officeart/2005/8/quickstyle/3d2" qsCatId="3D" csTypeId="urn:microsoft.com/office/officeart/2005/8/colors/accent2_1" csCatId="accent2" phldr="1"/>
      <dgm:spPr/>
      <dgm:t>
        <a:bodyPr/>
        <a:lstStyle/>
        <a:p>
          <a:endParaRPr lang="es-MX"/>
        </a:p>
      </dgm:t>
    </dgm:pt>
    <dgm:pt modelId="{5B7968D9-E3B0-422B-8D43-234B084234AA}">
      <dgm:prSet>
        <dgm:style>
          <a:lnRef idx="2">
            <a:schemeClr val="accent6"/>
          </a:lnRef>
          <a:fillRef idx="1">
            <a:schemeClr val="lt1"/>
          </a:fillRef>
          <a:effectRef idx="0">
            <a:schemeClr val="accent6"/>
          </a:effectRef>
          <a:fontRef idx="minor">
            <a:schemeClr val="dk1"/>
          </a:fontRef>
        </dgm:style>
      </dgm:prSet>
      <dgm:spPr/>
      <dgm:t>
        <a:bodyPr/>
        <a:lstStyle/>
        <a:p>
          <a:pPr rtl="0"/>
          <a:r>
            <a:rPr lang="es-ES" b="1" dirty="0" smtClean="0"/>
            <a:t>X.-</a:t>
          </a:r>
          <a:r>
            <a:rPr lang="es-ES" dirty="0" smtClean="0"/>
            <a:t> Publicación de las listas nominales de electores;</a:t>
          </a:r>
          <a:endParaRPr lang="es-MX" dirty="0"/>
        </a:p>
      </dgm:t>
    </dgm:pt>
    <dgm:pt modelId="{642BC3D7-1283-4997-BE6A-FE2DD5C2EC82}" type="parTrans" cxnId="{FFC8C3C3-F2C1-4797-851D-8A0489F3430B}">
      <dgm:prSet/>
      <dgm:spPr/>
      <dgm:t>
        <a:bodyPr/>
        <a:lstStyle/>
        <a:p>
          <a:endParaRPr lang="es-MX"/>
        </a:p>
      </dgm:t>
    </dgm:pt>
    <dgm:pt modelId="{0086C689-F8AD-4D96-AF27-D96BEE7A74B2}" type="sibTrans" cxnId="{FFC8C3C3-F2C1-4797-851D-8A0489F3430B}">
      <dgm:prSet/>
      <dgm:spPr/>
      <dgm:t>
        <a:bodyPr/>
        <a:lstStyle/>
        <a:p>
          <a:endParaRPr lang="es-MX"/>
        </a:p>
      </dgm:t>
    </dgm:pt>
    <dgm:pt modelId="{08B74EA4-8609-48F9-ADD3-39972F8609AA}">
      <dgm:prSet>
        <dgm:style>
          <a:lnRef idx="2">
            <a:schemeClr val="accent5"/>
          </a:lnRef>
          <a:fillRef idx="1">
            <a:schemeClr val="lt1"/>
          </a:fillRef>
          <a:effectRef idx="0">
            <a:schemeClr val="accent5"/>
          </a:effectRef>
          <a:fontRef idx="minor">
            <a:schemeClr val="dk1"/>
          </a:fontRef>
        </dgm:style>
      </dgm:prSet>
      <dgm:spPr/>
      <dgm:t>
        <a:bodyPr/>
        <a:lstStyle/>
        <a:p>
          <a:pPr rtl="0"/>
          <a:r>
            <a:rPr lang="es-ES" b="1" dirty="0" smtClean="0"/>
            <a:t>XI.-</a:t>
          </a:r>
          <a:r>
            <a:rPr lang="es-ES" dirty="0" smtClean="0"/>
            <a:t> Designación de coordinadores electorales;</a:t>
          </a:r>
          <a:endParaRPr lang="es-MX" dirty="0"/>
        </a:p>
      </dgm:t>
    </dgm:pt>
    <dgm:pt modelId="{78DB5A7E-CDA0-4F35-A22A-FDB0A52CD893}" type="parTrans" cxnId="{B282F8B1-B459-4F5D-A405-BE7AFE62BF18}">
      <dgm:prSet/>
      <dgm:spPr/>
      <dgm:t>
        <a:bodyPr/>
        <a:lstStyle/>
        <a:p>
          <a:endParaRPr lang="es-MX"/>
        </a:p>
      </dgm:t>
    </dgm:pt>
    <dgm:pt modelId="{DD43C311-FB63-4099-8A51-6A6D06FCAB5F}" type="sibTrans" cxnId="{B282F8B1-B459-4F5D-A405-BE7AFE62BF18}">
      <dgm:prSet/>
      <dgm:spPr/>
      <dgm:t>
        <a:bodyPr/>
        <a:lstStyle/>
        <a:p>
          <a:endParaRPr lang="es-MX"/>
        </a:p>
      </dgm:t>
    </dgm:pt>
    <dgm:pt modelId="{1E2E2E5B-5B48-47D0-A31B-051344F317E3}">
      <dgm:prSet>
        <dgm:style>
          <a:lnRef idx="2">
            <a:schemeClr val="accent2"/>
          </a:lnRef>
          <a:fillRef idx="1">
            <a:schemeClr val="lt1"/>
          </a:fillRef>
          <a:effectRef idx="0">
            <a:schemeClr val="accent2"/>
          </a:effectRef>
          <a:fontRef idx="minor">
            <a:schemeClr val="dk1"/>
          </a:fontRef>
        </dgm:style>
      </dgm:prSet>
      <dgm:spPr/>
      <dgm:t>
        <a:bodyPr/>
        <a:lstStyle/>
        <a:p>
          <a:pPr rtl="0"/>
          <a:r>
            <a:rPr lang="es-ES" b="1" dirty="0" smtClean="0"/>
            <a:t>XII.-</a:t>
          </a:r>
          <a:r>
            <a:rPr lang="es-ES" dirty="0" smtClean="0"/>
            <a:t> Aprobación, impresión y entrega de las boletas, documentación electoral, materiales y útiles;</a:t>
          </a:r>
          <a:endParaRPr lang="es-MX" dirty="0"/>
        </a:p>
      </dgm:t>
    </dgm:pt>
    <dgm:pt modelId="{EC959B27-2E41-47E4-A2EF-B25CD882E9AF}" type="parTrans" cxnId="{30C471E5-E257-488E-BDFE-78F89C77D175}">
      <dgm:prSet/>
      <dgm:spPr/>
      <dgm:t>
        <a:bodyPr/>
        <a:lstStyle/>
        <a:p>
          <a:endParaRPr lang="es-MX"/>
        </a:p>
      </dgm:t>
    </dgm:pt>
    <dgm:pt modelId="{D0429CA5-3B4E-4466-9F3D-CE7930279D60}" type="sibTrans" cxnId="{30C471E5-E257-488E-BDFE-78F89C77D175}">
      <dgm:prSet/>
      <dgm:spPr/>
      <dgm:t>
        <a:bodyPr/>
        <a:lstStyle/>
        <a:p>
          <a:endParaRPr lang="es-MX"/>
        </a:p>
      </dgm:t>
    </dgm:pt>
    <dgm:pt modelId="{1F0BBD0B-58AA-4B11-AB6A-B3E40AF67C1A}" type="pres">
      <dgm:prSet presAssocID="{C9FC0895-4F07-46E9-BDA2-B37519310D2B}" presName="compositeShape" presStyleCnt="0">
        <dgm:presLayoutVars>
          <dgm:dir/>
          <dgm:resizeHandles/>
        </dgm:presLayoutVars>
      </dgm:prSet>
      <dgm:spPr/>
      <dgm:t>
        <a:bodyPr/>
        <a:lstStyle/>
        <a:p>
          <a:endParaRPr lang="es-MX"/>
        </a:p>
      </dgm:t>
    </dgm:pt>
    <dgm:pt modelId="{8AEE491F-0746-45FA-B915-2A1AF26A0D2A}" type="pres">
      <dgm:prSet presAssocID="{C9FC0895-4F07-46E9-BDA2-B37519310D2B}" presName="pyramid" presStyleLbl="node1" presStyleIdx="0" presStyleCnt="1"/>
      <dgm:spPr/>
    </dgm:pt>
    <dgm:pt modelId="{E3088E80-AE58-49F4-8E44-ED431AD91FF7}" type="pres">
      <dgm:prSet presAssocID="{C9FC0895-4F07-46E9-BDA2-B37519310D2B}" presName="theList" presStyleCnt="0"/>
      <dgm:spPr/>
    </dgm:pt>
    <dgm:pt modelId="{2A239B71-BB1E-429D-8318-2318965DD90B}" type="pres">
      <dgm:prSet presAssocID="{5B7968D9-E3B0-422B-8D43-234B084234AA}" presName="aNode" presStyleLbl="fgAcc1" presStyleIdx="0" presStyleCnt="3">
        <dgm:presLayoutVars>
          <dgm:bulletEnabled val="1"/>
        </dgm:presLayoutVars>
      </dgm:prSet>
      <dgm:spPr/>
      <dgm:t>
        <a:bodyPr/>
        <a:lstStyle/>
        <a:p>
          <a:endParaRPr lang="es-MX"/>
        </a:p>
      </dgm:t>
    </dgm:pt>
    <dgm:pt modelId="{FB080B42-4E5E-47CD-954E-6F41B3543463}" type="pres">
      <dgm:prSet presAssocID="{5B7968D9-E3B0-422B-8D43-234B084234AA}" presName="aSpace" presStyleCnt="0"/>
      <dgm:spPr/>
    </dgm:pt>
    <dgm:pt modelId="{31B93FAD-608F-40B7-901D-0D8DD1C82857}" type="pres">
      <dgm:prSet presAssocID="{08B74EA4-8609-48F9-ADD3-39972F8609AA}" presName="aNode" presStyleLbl="fgAcc1" presStyleIdx="1" presStyleCnt="3">
        <dgm:presLayoutVars>
          <dgm:bulletEnabled val="1"/>
        </dgm:presLayoutVars>
      </dgm:prSet>
      <dgm:spPr/>
      <dgm:t>
        <a:bodyPr/>
        <a:lstStyle/>
        <a:p>
          <a:endParaRPr lang="es-MX"/>
        </a:p>
      </dgm:t>
    </dgm:pt>
    <dgm:pt modelId="{47C374B2-4AF9-4583-9164-5AAFCB4CD6CD}" type="pres">
      <dgm:prSet presAssocID="{08B74EA4-8609-48F9-ADD3-39972F8609AA}" presName="aSpace" presStyleCnt="0"/>
      <dgm:spPr/>
    </dgm:pt>
    <dgm:pt modelId="{0A6985AA-491F-4CD3-8D7C-322A0FCAF8D0}" type="pres">
      <dgm:prSet presAssocID="{1E2E2E5B-5B48-47D0-A31B-051344F317E3}" presName="aNode" presStyleLbl="fgAcc1" presStyleIdx="2" presStyleCnt="3">
        <dgm:presLayoutVars>
          <dgm:bulletEnabled val="1"/>
        </dgm:presLayoutVars>
      </dgm:prSet>
      <dgm:spPr/>
      <dgm:t>
        <a:bodyPr/>
        <a:lstStyle/>
        <a:p>
          <a:endParaRPr lang="es-MX"/>
        </a:p>
      </dgm:t>
    </dgm:pt>
    <dgm:pt modelId="{725754C7-C601-4DC7-AB32-72F12D79896B}" type="pres">
      <dgm:prSet presAssocID="{1E2E2E5B-5B48-47D0-A31B-051344F317E3}" presName="aSpace" presStyleCnt="0"/>
      <dgm:spPr/>
    </dgm:pt>
  </dgm:ptLst>
  <dgm:cxnLst>
    <dgm:cxn modelId="{B282F8B1-B459-4F5D-A405-BE7AFE62BF18}" srcId="{C9FC0895-4F07-46E9-BDA2-B37519310D2B}" destId="{08B74EA4-8609-48F9-ADD3-39972F8609AA}" srcOrd="1" destOrd="0" parTransId="{78DB5A7E-CDA0-4F35-A22A-FDB0A52CD893}" sibTransId="{DD43C311-FB63-4099-8A51-6A6D06FCAB5F}"/>
    <dgm:cxn modelId="{46C38DB4-99EB-47BE-8C09-4FEAF7F6CC68}" type="presOf" srcId="{5B7968D9-E3B0-422B-8D43-234B084234AA}" destId="{2A239B71-BB1E-429D-8318-2318965DD90B}" srcOrd="0" destOrd="0" presId="urn:microsoft.com/office/officeart/2005/8/layout/pyramid2"/>
    <dgm:cxn modelId="{FFC8C3C3-F2C1-4797-851D-8A0489F3430B}" srcId="{C9FC0895-4F07-46E9-BDA2-B37519310D2B}" destId="{5B7968D9-E3B0-422B-8D43-234B084234AA}" srcOrd="0" destOrd="0" parTransId="{642BC3D7-1283-4997-BE6A-FE2DD5C2EC82}" sibTransId="{0086C689-F8AD-4D96-AF27-D96BEE7A74B2}"/>
    <dgm:cxn modelId="{30C471E5-E257-488E-BDFE-78F89C77D175}" srcId="{C9FC0895-4F07-46E9-BDA2-B37519310D2B}" destId="{1E2E2E5B-5B48-47D0-A31B-051344F317E3}" srcOrd="2" destOrd="0" parTransId="{EC959B27-2E41-47E4-A2EF-B25CD882E9AF}" sibTransId="{D0429CA5-3B4E-4466-9F3D-CE7930279D60}"/>
    <dgm:cxn modelId="{8D8C0585-CDF2-4B13-B29C-96051BA73FA1}" type="presOf" srcId="{08B74EA4-8609-48F9-ADD3-39972F8609AA}" destId="{31B93FAD-608F-40B7-901D-0D8DD1C82857}" srcOrd="0" destOrd="0" presId="urn:microsoft.com/office/officeart/2005/8/layout/pyramid2"/>
    <dgm:cxn modelId="{32676AA8-F480-4F0A-806E-67B0D6F60019}" type="presOf" srcId="{C9FC0895-4F07-46E9-BDA2-B37519310D2B}" destId="{1F0BBD0B-58AA-4B11-AB6A-B3E40AF67C1A}" srcOrd="0" destOrd="0" presId="urn:microsoft.com/office/officeart/2005/8/layout/pyramid2"/>
    <dgm:cxn modelId="{306E14D6-0B65-42A2-90A2-BE857CF19964}" type="presOf" srcId="{1E2E2E5B-5B48-47D0-A31B-051344F317E3}" destId="{0A6985AA-491F-4CD3-8D7C-322A0FCAF8D0}" srcOrd="0" destOrd="0" presId="urn:microsoft.com/office/officeart/2005/8/layout/pyramid2"/>
    <dgm:cxn modelId="{098A274E-08C7-477E-9DDF-1F36BF79E60F}" type="presParOf" srcId="{1F0BBD0B-58AA-4B11-AB6A-B3E40AF67C1A}" destId="{8AEE491F-0746-45FA-B915-2A1AF26A0D2A}" srcOrd="0" destOrd="0" presId="urn:microsoft.com/office/officeart/2005/8/layout/pyramid2"/>
    <dgm:cxn modelId="{F5ABC698-F003-4BF6-9054-DCCF6EC2FBEB}" type="presParOf" srcId="{1F0BBD0B-58AA-4B11-AB6A-B3E40AF67C1A}" destId="{E3088E80-AE58-49F4-8E44-ED431AD91FF7}" srcOrd="1" destOrd="0" presId="urn:microsoft.com/office/officeart/2005/8/layout/pyramid2"/>
    <dgm:cxn modelId="{B555A600-D875-41BB-B241-724C5B74E538}" type="presParOf" srcId="{E3088E80-AE58-49F4-8E44-ED431AD91FF7}" destId="{2A239B71-BB1E-429D-8318-2318965DD90B}" srcOrd="0" destOrd="0" presId="urn:microsoft.com/office/officeart/2005/8/layout/pyramid2"/>
    <dgm:cxn modelId="{39D7669A-3FE1-4936-844F-3812E6AB5744}" type="presParOf" srcId="{E3088E80-AE58-49F4-8E44-ED431AD91FF7}" destId="{FB080B42-4E5E-47CD-954E-6F41B3543463}" srcOrd="1" destOrd="0" presId="urn:microsoft.com/office/officeart/2005/8/layout/pyramid2"/>
    <dgm:cxn modelId="{BD40E834-7482-4E84-BFF9-25983ED1D95D}" type="presParOf" srcId="{E3088E80-AE58-49F4-8E44-ED431AD91FF7}" destId="{31B93FAD-608F-40B7-901D-0D8DD1C82857}" srcOrd="2" destOrd="0" presId="urn:microsoft.com/office/officeart/2005/8/layout/pyramid2"/>
    <dgm:cxn modelId="{AA5CF195-DF22-4C66-AA26-607498EE71AF}" type="presParOf" srcId="{E3088E80-AE58-49F4-8E44-ED431AD91FF7}" destId="{47C374B2-4AF9-4583-9164-5AAFCB4CD6CD}" srcOrd="3" destOrd="0" presId="urn:microsoft.com/office/officeart/2005/8/layout/pyramid2"/>
    <dgm:cxn modelId="{3691BE46-8DC4-42F1-B2A9-A12A3E5424F2}" type="presParOf" srcId="{E3088E80-AE58-49F4-8E44-ED431AD91FF7}" destId="{0A6985AA-491F-4CD3-8D7C-322A0FCAF8D0}" srcOrd="4" destOrd="0" presId="urn:microsoft.com/office/officeart/2005/8/layout/pyramid2"/>
    <dgm:cxn modelId="{5D0DF941-1309-4F24-A5BC-B9CAFDECB8F1}" type="presParOf" srcId="{E3088E80-AE58-49F4-8E44-ED431AD91FF7}" destId="{725754C7-C601-4DC7-AB32-72F12D79896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41690D-A0F9-48DC-B329-EF035A81E7A9}" type="doc">
      <dgm:prSet loTypeId="urn:microsoft.com/office/officeart/2005/8/layout/arrow5" loCatId="relationship" qsTypeId="urn:microsoft.com/office/officeart/2005/8/quickstyle/simple3" qsCatId="simple" csTypeId="urn:microsoft.com/office/officeart/2005/8/colors/accent1_2" csCatId="accent1" phldr="1"/>
      <dgm:spPr/>
      <dgm:t>
        <a:bodyPr/>
        <a:lstStyle/>
        <a:p>
          <a:endParaRPr lang="es-MX"/>
        </a:p>
      </dgm:t>
    </dgm:pt>
    <dgm:pt modelId="{D7486C06-E6F8-4108-B8C3-772154E52FF3}">
      <dgm:prSet/>
      <dgm:spPr>
        <a:solidFill>
          <a:schemeClr val="accent6"/>
        </a:solidFill>
      </dgm:spPr>
      <dgm:t>
        <a:bodyPr/>
        <a:lstStyle/>
        <a:p>
          <a:pPr rtl="0"/>
          <a:r>
            <a:rPr lang="es-ES" b="1" dirty="0" smtClean="0"/>
            <a:t>XIII.-</a:t>
          </a:r>
          <a:r>
            <a:rPr lang="es-ES" dirty="0" smtClean="0"/>
            <a:t> Publicación del directorio de notarios en el Estado, en la que se especificarán nombres de los titulares, domicilio y teléfono respectivamente; y</a:t>
          </a:r>
          <a:endParaRPr lang="es-MX" dirty="0"/>
        </a:p>
      </dgm:t>
    </dgm:pt>
    <dgm:pt modelId="{2C574AC9-FA4A-4C80-8B51-097BB156E115}" type="parTrans" cxnId="{04AE41FA-DC8F-4DC9-8A34-387F436D5808}">
      <dgm:prSet/>
      <dgm:spPr/>
      <dgm:t>
        <a:bodyPr/>
        <a:lstStyle/>
        <a:p>
          <a:endParaRPr lang="es-MX"/>
        </a:p>
      </dgm:t>
    </dgm:pt>
    <dgm:pt modelId="{5F65CA6A-B55E-423F-8825-B8C2880B19B6}" type="sibTrans" cxnId="{04AE41FA-DC8F-4DC9-8A34-387F436D5808}">
      <dgm:prSet/>
      <dgm:spPr/>
      <dgm:t>
        <a:bodyPr/>
        <a:lstStyle/>
        <a:p>
          <a:endParaRPr lang="es-MX"/>
        </a:p>
      </dgm:t>
    </dgm:pt>
    <dgm:pt modelId="{EF7EBA1E-6D67-4B8C-9758-04259378C93B}">
      <dgm:prSet/>
      <dgm:spPr>
        <a:solidFill>
          <a:schemeClr val="accent4"/>
        </a:solidFill>
      </dgm:spPr>
      <dgm:t>
        <a:bodyPr/>
        <a:lstStyle/>
        <a:p>
          <a:pPr rtl="0"/>
          <a:r>
            <a:rPr lang="es-ES" b="1" dirty="0" smtClean="0"/>
            <a:t>XIV.-</a:t>
          </a:r>
          <a:r>
            <a:rPr lang="es-ES" dirty="0" smtClean="0"/>
            <a:t> Los demás que el Consejo General prevea.</a:t>
          </a:r>
          <a:endParaRPr lang="es-MX" dirty="0"/>
        </a:p>
      </dgm:t>
    </dgm:pt>
    <dgm:pt modelId="{3F4D32D1-811E-4CD6-8AB2-F56CBE504620}" type="parTrans" cxnId="{F8C2E3CB-9554-4A25-82F5-88ECE029869E}">
      <dgm:prSet/>
      <dgm:spPr/>
      <dgm:t>
        <a:bodyPr/>
        <a:lstStyle/>
        <a:p>
          <a:endParaRPr lang="es-MX"/>
        </a:p>
      </dgm:t>
    </dgm:pt>
    <dgm:pt modelId="{E3103CD0-FD17-4F92-9116-5440DFBA16F3}" type="sibTrans" cxnId="{F8C2E3CB-9554-4A25-82F5-88ECE029869E}">
      <dgm:prSet/>
      <dgm:spPr/>
      <dgm:t>
        <a:bodyPr/>
        <a:lstStyle/>
        <a:p>
          <a:endParaRPr lang="es-MX"/>
        </a:p>
      </dgm:t>
    </dgm:pt>
    <dgm:pt modelId="{5DE42A81-5399-4856-9375-7CB711DC3B3E}" type="pres">
      <dgm:prSet presAssocID="{5441690D-A0F9-48DC-B329-EF035A81E7A9}" presName="diagram" presStyleCnt="0">
        <dgm:presLayoutVars>
          <dgm:dir/>
          <dgm:resizeHandles val="exact"/>
        </dgm:presLayoutVars>
      </dgm:prSet>
      <dgm:spPr/>
      <dgm:t>
        <a:bodyPr/>
        <a:lstStyle/>
        <a:p>
          <a:endParaRPr lang="es-MX"/>
        </a:p>
      </dgm:t>
    </dgm:pt>
    <dgm:pt modelId="{42A2C434-BCAA-40FE-B3E2-45C9AC4D4693}" type="pres">
      <dgm:prSet presAssocID="{D7486C06-E6F8-4108-B8C3-772154E52FF3}" presName="arrow" presStyleLbl="node1" presStyleIdx="0" presStyleCnt="2">
        <dgm:presLayoutVars>
          <dgm:bulletEnabled val="1"/>
        </dgm:presLayoutVars>
      </dgm:prSet>
      <dgm:spPr/>
      <dgm:t>
        <a:bodyPr/>
        <a:lstStyle/>
        <a:p>
          <a:endParaRPr lang="es-MX"/>
        </a:p>
      </dgm:t>
    </dgm:pt>
    <dgm:pt modelId="{3020CA93-0681-45A2-952F-3848997DBC8F}" type="pres">
      <dgm:prSet presAssocID="{EF7EBA1E-6D67-4B8C-9758-04259378C93B}" presName="arrow" presStyleLbl="node1" presStyleIdx="1" presStyleCnt="2">
        <dgm:presLayoutVars>
          <dgm:bulletEnabled val="1"/>
        </dgm:presLayoutVars>
      </dgm:prSet>
      <dgm:spPr/>
      <dgm:t>
        <a:bodyPr/>
        <a:lstStyle/>
        <a:p>
          <a:endParaRPr lang="es-MX"/>
        </a:p>
      </dgm:t>
    </dgm:pt>
  </dgm:ptLst>
  <dgm:cxnLst>
    <dgm:cxn modelId="{04AE41FA-DC8F-4DC9-8A34-387F436D5808}" srcId="{5441690D-A0F9-48DC-B329-EF035A81E7A9}" destId="{D7486C06-E6F8-4108-B8C3-772154E52FF3}" srcOrd="0" destOrd="0" parTransId="{2C574AC9-FA4A-4C80-8B51-097BB156E115}" sibTransId="{5F65CA6A-B55E-423F-8825-B8C2880B19B6}"/>
    <dgm:cxn modelId="{40734448-84D1-4AC1-9600-9EA84E2B66EC}" type="presOf" srcId="{D7486C06-E6F8-4108-B8C3-772154E52FF3}" destId="{42A2C434-BCAA-40FE-B3E2-45C9AC4D4693}" srcOrd="0" destOrd="0" presId="urn:microsoft.com/office/officeart/2005/8/layout/arrow5"/>
    <dgm:cxn modelId="{D0733FB5-AC81-4805-8E95-A45452450B8F}" type="presOf" srcId="{EF7EBA1E-6D67-4B8C-9758-04259378C93B}" destId="{3020CA93-0681-45A2-952F-3848997DBC8F}" srcOrd="0" destOrd="0" presId="urn:microsoft.com/office/officeart/2005/8/layout/arrow5"/>
    <dgm:cxn modelId="{F8C2E3CB-9554-4A25-82F5-88ECE029869E}" srcId="{5441690D-A0F9-48DC-B329-EF035A81E7A9}" destId="{EF7EBA1E-6D67-4B8C-9758-04259378C93B}" srcOrd="1" destOrd="0" parTransId="{3F4D32D1-811E-4CD6-8AB2-F56CBE504620}" sibTransId="{E3103CD0-FD17-4F92-9116-5440DFBA16F3}"/>
    <dgm:cxn modelId="{349D3F65-D78C-47C8-8E02-A28819A42E9E}" type="presOf" srcId="{5441690D-A0F9-48DC-B329-EF035A81E7A9}" destId="{5DE42A81-5399-4856-9375-7CB711DC3B3E}" srcOrd="0" destOrd="0" presId="urn:microsoft.com/office/officeart/2005/8/layout/arrow5"/>
    <dgm:cxn modelId="{17F4FDB4-2636-44C6-9020-744B4E413367}" type="presParOf" srcId="{5DE42A81-5399-4856-9375-7CB711DC3B3E}" destId="{42A2C434-BCAA-40FE-B3E2-45C9AC4D4693}" srcOrd="0" destOrd="0" presId="urn:microsoft.com/office/officeart/2005/8/layout/arrow5"/>
    <dgm:cxn modelId="{6E02CB52-A808-4171-8D51-FFC004F7FD2A}" type="presParOf" srcId="{5DE42A81-5399-4856-9375-7CB711DC3B3E}" destId="{3020CA93-0681-45A2-952F-3848997DBC8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7B825D-22EF-4509-A25D-472AB48F1D95}"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s-MX"/>
        </a:p>
      </dgm:t>
    </dgm:pt>
    <dgm:pt modelId="{21834751-A6FF-43D2-9207-8B5321B9D971}">
      <dgm:prSet>
        <dgm:style>
          <a:lnRef idx="2">
            <a:schemeClr val="accent5"/>
          </a:lnRef>
          <a:fillRef idx="1">
            <a:schemeClr val="lt1"/>
          </a:fillRef>
          <a:effectRef idx="0">
            <a:schemeClr val="accent5"/>
          </a:effectRef>
          <a:fontRef idx="minor">
            <a:schemeClr val="dk1"/>
          </a:fontRef>
        </dgm:style>
      </dgm:prSet>
      <dgm:spPr/>
      <dgm:t>
        <a:bodyPr/>
        <a:lstStyle/>
        <a:p>
          <a:pPr rtl="0"/>
          <a:r>
            <a:rPr lang="es-MX" dirty="0" smtClean="0"/>
            <a:t>Los precandidatos, partidos políticos o coaliciones realizarán sus actividades propagandísticas dentro de los cauces normativos de las precampañas, conduciéndose dentro del marco de ética y respeto hacia sus contendientes y ajustándose a los lineamientos de los partidos políticos en los que compitan </a:t>
          </a:r>
          <a:endParaRPr lang="es-MX" dirty="0"/>
        </a:p>
      </dgm:t>
    </dgm:pt>
    <dgm:pt modelId="{2F36CDA3-FEE1-4979-BEDC-B7ECABF23A9F}" type="parTrans" cxnId="{EC56C5E4-7613-4F47-8AA2-8EE041EFCD41}">
      <dgm:prSet/>
      <dgm:spPr/>
      <dgm:t>
        <a:bodyPr/>
        <a:lstStyle/>
        <a:p>
          <a:endParaRPr lang="es-MX"/>
        </a:p>
      </dgm:t>
    </dgm:pt>
    <dgm:pt modelId="{98661493-473A-4DED-A7B1-CD9451170398}" type="sibTrans" cxnId="{EC56C5E4-7613-4F47-8AA2-8EE041EFCD41}">
      <dgm:prSet/>
      <dgm:spPr/>
      <dgm:t>
        <a:bodyPr/>
        <a:lstStyle/>
        <a:p>
          <a:endParaRPr lang="es-MX"/>
        </a:p>
      </dgm:t>
    </dgm:pt>
    <dgm:pt modelId="{5FF53A33-376E-4DA0-81AA-ABBE0EEDAA7F}">
      <dgm:prSet>
        <dgm:style>
          <a:lnRef idx="2">
            <a:schemeClr val="accent6"/>
          </a:lnRef>
          <a:fillRef idx="1">
            <a:schemeClr val="lt1"/>
          </a:fillRef>
          <a:effectRef idx="0">
            <a:schemeClr val="accent6"/>
          </a:effectRef>
          <a:fontRef idx="minor">
            <a:schemeClr val="dk1"/>
          </a:fontRef>
        </dgm:style>
      </dgm:prSet>
      <dgm:spPr/>
      <dgm:t>
        <a:bodyPr/>
        <a:lstStyle/>
        <a:p>
          <a:pPr rtl="0"/>
          <a:r>
            <a:rPr lang="es-MX" dirty="0" smtClean="0"/>
            <a:t>Deberá señalarse en forma visible la leyenda que diga: </a:t>
          </a:r>
          <a:r>
            <a:rPr lang="es-MX" b="1" dirty="0" smtClean="0"/>
            <a:t>“Proceso Interno de Selección de Candidatos”. </a:t>
          </a:r>
          <a:endParaRPr lang="es-MX" dirty="0"/>
        </a:p>
      </dgm:t>
    </dgm:pt>
    <dgm:pt modelId="{8F6A3FC8-AE77-4827-9B81-AE93B15D2D7D}" type="parTrans" cxnId="{C1FC0BE9-ABE4-4747-973C-36CA879264C3}">
      <dgm:prSet/>
      <dgm:spPr/>
      <dgm:t>
        <a:bodyPr/>
        <a:lstStyle/>
        <a:p>
          <a:endParaRPr lang="es-MX"/>
        </a:p>
      </dgm:t>
    </dgm:pt>
    <dgm:pt modelId="{727035C0-3D67-4D27-B710-33F2B440117A}" type="sibTrans" cxnId="{C1FC0BE9-ABE4-4747-973C-36CA879264C3}">
      <dgm:prSet/>
      <dgm:spPr/>
      <dgm:t>
        <a:bodyPr/>
        <a:lstStyle/>
        <a:p>
          <a:endParaRPr lang="es-MX"/>
        </a:p>
      </dgm:t>
    </dgm:pt>
    <dgm:pt modelId="{2109233C-08EB-40EC-A75C-2133536D4D3A}" type="pres">
      <dgm:prSet presAssocID="{487B825D-22EF-4509-A25D-472AB48F1D95}" presName="Name0" presStyleCnt="0">
        <dgm:presLayoutVars>
          <dgm:dir/>
          <dgm:resizeHandles val="exact"/>
        </dgm:presLayoutVars>
      </dgm:prSet>
      <dgm:spPr/>
      <dgm:t>
        <a:bodyPr/>
        <a:lstStyle/>
        <a:p>
          <a:endParaRPr lang="es-MX"/>
        </a:p>
      </dgm:t>
    </dgm:pt>
    <dgm:pt modelId="{4BC407A0-2F3A-453C-A6A1-398E7E3DA74E}" type="pres">
      <dgm:prSet presAssocID="{487B825D-22EF-4509-A25D-472AB48F1D95}" presName="fgShape" presStyleLbl="fgShp" presStyleIdx="0" presStyleCnt="1"/>
      <dgm:spPr>
        <a:solidFill>
          <a:srgbClr val="F10F55"/>
        </a:solidFill>
      </dgm:spPr>
    </dgm:pt>
    <dgm:pt modelId="{E2A62D04-8ACC-4B4F-9401-BA0C81C83171}" type="pres">
      <dgm:prSet presAssocID="{487B825D-22EF-4509-A25D-472AB48F1D95}" presName="linComp" presStyleCnt="0"/>
      <dgm:spPr/>
    </dgm:pt>
    <dgm:pt modelId="{F6F9FD44-26C8-4357-9A63-131C1476574D}" type="pres">
      <dgm:prSet presAssocID="{21834751-A6FF-43D2-9207-8B5321B9D971}" presName="compNode" presStyleCnt="0"/>
      <dgm:spPr/>
    </dgm:pt>
    <dgm:pt modelId="{445B2140-7030-4280-8FDF-9B51B8EEBA72}" type="pres">
      <dgm:prSet presAssocID="{21834751-A6FF-43D2-9207-8B5321B9D971}" presName="bkgdShape" presStyleLbl="node1" presStyleIdx="0" presStyleCnt="2"/>
      <dgm:spPr/>
      <dgm:t>
        <a:bodyPr/>
        <a:lstStyle/>
        <a:p>
          <a:endParaRPr lang="es-MX"/>
        </a:p>
      </dgm:t>
    </dgm:pt>
    <dgm:pt modelId="{1F596F13-35D9-4876-818C-914D7FDF7A2A}" type="pres">
      <dgm:prSet presAssocID="{21834751-A6FF-43D2-9207-8B5321B9D971}" presName="nodeTx" presStyleLbl="node1" presStyleIdx="0" presStyleCnt="2">
        <dgm:presLayoutVars>
          <dgm:bulletEnabled val="1"/>
        </dgm:presLayoutVars>
      </dgm:prSet>
      <dgm:spPr/>
      <dgm:t>
        <a:bodyPr/>
        <a:lstStyle/>
        <a:p>
          <a:endParaRPr lang="es-MX"/>
        </a:p>
      </dgm:t>
    </dgm:pt>
    <dgm:pt modelId="{001D3FEA-3260-4B20-8AC7-59A611B04D0D}" type="pres">
      <dgm:prSet presAssocID="{21834751-A6FF-43D2-9207-8B5321B9D971}" presName="invisiNode" presStyleLbl="node1" presStyleIdx="0" presStyleCnt="2"/>
      <dgm:spPr/>
    </dgm:pt>
    <dgm:pt modelId="{75CEA4BA-D3E2-4AC6-833C-BC99127DA802}" type="pres">
      <dgm:prSet presAssocID="{21834751-A6FF-43D2-9207-8B5321B9D971}" presName="imagNode" presStyleLbl="fgImgPlace1" presStyleIdx="0" presStyleCnt="2" custScaleX="143039"/>
      <dgm:spPr>
        <a:blipFill rotWithShape="1">
          <a:blip xmlns:r="http://schemas.openxmlformats.org/officeDocument/2006/relationships" r:embed="rId1"/>
          <a:stretch>
            <a:fillRect/>
          </a:stretch>
        </a:blipFill>
      </dgm:spPr>
      <dgm:t>
        <a:bodyPr/>
        <a:lstStyle/>
        <a:p>
          <a:endParaRPr lang="es-MX"/>
        </a:p>
      </dgm:t>
    </dgm:pt>
    <dgm:pt modelId="{9BA1B9D5-B9E6-4022-B3FC-7AF596996921}" type="pres">
      <dgm:prSet presAssocID="{98661493-473A-4DED-A7B1-CD9451170398}" presName="sibTrans" presStyleLbl="sibTrans2D1" presStyleIdx="0" presStyleCnt="0"/>
      <dgm:spPr/>
      <dgm:t>
        <a:bodyPr/>
        <a:lstStyle/>
        <a:p>
          <a:endParaRPr lang="es-MX"/>
        </a:p>
      </dgm:t>
    </dgm:pt>
    <dgm:pt modelId="{F6278BAC-EDB4-4F5B-A6EB-535C63AC9609}" type="pres">
      <dgm:prSet presAssocID="{5FF53A33-376E-4DA0-81AA-ABBE0EEDAA7F}" presName="compNode" presStyleCnt="0"/>
      <dgm:spPr/>
    </dgm:pt>
    <dgm:pt modelId="{E43E5173-CA30-4211-BEE7-3A166593A553}" type="pres">
      <dgm:prSet presAssocID="{5FF53A33-376E-4DA0-81AA-ABBE0EEDAA7F}" presName="bkgdShape" presStyleLbl="node1" presStyleIdx="1" presStyleCnt="2" custLinFactNeighborX="278" custLinFactNeighborY="-959"/>
      <dgm:spPr/>
      <dgm:t>
        <a:bodyPr/>
        <a:lstStyle/>
        <a:p>
          <a:endParaRPr lang="es-MX"/>
        </a:p>
      </dgm:t>
    </dgm:pt>
    <dgm:pt modelId="{B9568659-A194-4E2A-A08F-6EF93F010E02}" type="pres">
      <dgm:prSet presAssocID="{5FF53A33-376E-4DA0-81AA-ABBE0EEDAA7F}" presName="nodeTx" presStyleLbl="node1" presStyleIdx="1" presStyleCnt="2">
        <dgm:presLayoutVars>
          <dgm:bulletEnabled val="1"/>
        </dgm:presLayoutVars>
      </dgm:prSet>
      <dgm:spPr/>
      <dgm:t>
        <a:bodyPr/>
        <a:lstStyle/>
        <a:p>
          <a:endParaRPr lang="es-MX"/>
        </a:p>
      </dgm:t>
    </dgm:pt>
    <dgm:pt modelId="{A8B63A21-1E40-471C-AFE7-C21B843234E3}" type="pres">
      <dgm:prSet presAssocID="{5FF53A33-376E-4DA0-81AA-ABBE0EEDAA7F}" presName="invisiNode" presStyleLbl="node1" presStyleIdx="1" presStyleCnt="2"/>
      <dgm:spPr/>
    </dgm:pt>
    <dgm:pt modelId="{60DD82B4-1E00-4EE0-9F0F-FCA9F9FB01E1}" type="pres">
      <dgm:prSet presAssocID="{5FF53A33-376E-4DA0-81AA-ABBE0EEDAA7F}" presName="imagNode" presStyleLbl="fgImgPlace1" presStyleIdx="1" presStyleCnt="2"/>
      <dgm:spPr>
        <a:blipFill rotWithShape="1">
          <a:blip xmlns:r="http://schemas.openxmlformats.org/officeDocument/2006/relationships" r:embed="rId2"/>
          <a:stretch>
            <a:fillRect/>
          </a:stretch>
        </a:blipFill>
      </dgm:spPr>
      <dgm:t>
        <a:bodyPr/>
        <a:lstStyle/>
        <a:p>
          <a:endParaRPr lang="es-MX"/>
        </a:p>
      </dgm:t>
    </dgm:pt>
  </dgm:ptLst>
  <dgm:cxnLst>
    <dgm:cxn modelId="{727D99F5-57D7-4044-8D70-008B76FC2976}" type="presOf" srcId="{98661493-473A-4DED-A7B1-CD9451170398}" destId="{9BA1B9D5-B9E6-4022-B3FC-7AF596996921}" srcOrd="0" destOrd="0" presId="urn:microsoft.com/office/officeart/2005/8/layout/hList7"/>
    <dgm:cxn modelId="{7A6536D3-6A19-4226-8AB2-0C2B4B04A1DF}" type="presOf" srcId="{21834751-A6FF-43D2-9207-8B5321B9D971}" destId="{445B2140-7030-4280-8FDF-9B51B8EEBA72}" srcOrd="0" destOrd="0" presId="urn:microsoft.com/office/officeart/2005/8/layout/hList7"/>
    <dgm:cxn modelId="{EC56C5E4-7613-4F47-8AA2-8EE041EFCD41}" srcId="{487B825D-22EF-4509-A25D-472AB48F1D95}" destId="{21834751-A6FF-43D2-9207-8B5321B9D971}" srcOrd="0" destOrd="0" parTransId="{2F36CDA3-FEE1-4979-BEDC-B7ECABF23A9F}" sibTransId="{98661493-473A-4DED-A7B1-CD9451170398}"/>
    <dgm:cxn modelId="{C1FC0BE9-ABE4-4747-973C-36CA879264C3}" srcId="{487B825D-22EF-4509-A25D-472AB48F1D95}" destId="{5FF53A33-376E-4DA0-81AA-ABBE0EEDAA7F}" srcOrd="1" destOrd="0" parTransId="{8F6A3FC8-AE77-4827-9B81-AE93B15D2D7D}" sibTransId="{727035C0-3D67-4D27-B710-33F2B440117A}"/>
    <dgm:cxn modelId="{88CAC70E-3A7E-4ECA-8C00-1465922ADFD6}" type="presOf" srcId="{21834751-A6FF-43D2-9207-8B5321B9D971}" destId="{1F596F13-35D9-4876-818C-914D7FDF7A2A}" srcOrd="1" destOrd="0" presId="urn:microsoft.com/office/officeart/2005/8/layout/hList7"/>
    <dgm:cxn modelId="{85EB84CB-2ABD-4B1F-96C8-03D7DA03965A}" type="presOf" srcId="{5FF53A33-376E-4DA0-81AA-ABBE0EEDAA7F}" destId="{E43E5173-CA30-4211-BEE7-3A166593A553}" srcOrd="0" destOrd="0" presId="urn:microsoft.com/office/officeart/2005/8/layout/hList7"/>
    <dgm:cxn modelId="{13CEC435-5DF4-4451-A7AF-5C7FFD083EB5}" type="presOf" srcId="{5FF53A33-376E-4DA0-81AA-ABBE0EEDAA7F}" destId="{B9568659-A194-4E2A-A08F-6EF93F010E02}" srcOrd="1" destOrd="0" presId="urn:microsoft.com/office/officeart/2005/8/layout/hList7"/>
    <dgm:cxn modelId="{098A1E07-C395-4765-B3B8-2F725F6074E2}" type="presOf" srcId="{487B825D-22EF-4509-A25D-472AB48F1D95}" destId="{2109233C-08EB-40EC-A75C-2133536D4D3A}" srcOrd="0" destOrd="0" presId="urn:microsoft.com/office/officeart/2005/8/layout/hList7"/>
    <dgm:cxn modelId="{4741799F-2F9B-4B34-87AC-B06AD646414F}" type="presParOf" srcId="{2109233C-08EB-40EC-A75C-2133536D4D3A}" destId="{4BC407A0-2F3A-453C-A6A1-398E7E3DA74E}" srcOrd="0" destOrd="0" presId="urn:microsoft.com/office/officeart/2005/8/layout/hList7"/>
    <dgm:cxn modelId="{507DFD30-F217-47BE-A908-09FC4D490500}" type="presParOf" srcId="{2109233C-08EB-40EC-A75C-2133536D4D3A}" destId="{E2A62D04-8ACC-4B4F-9401-BA0C81C83171}" srcOrd="1" destOrd="0" presId="urn:microsoft.com/office/officeart/2005/8/layout/hList7"/>
    <dgm:cxn modelId="{54A93607-D280-464E-A635-EC0EA751ED06}" type="presParOf" srcId="{E2A62D04-8ACC-4B4F-9401-BA0C81C83171}" destId="{F6F9FD44-26C8-4357-9A63-131C1476574D}" srcOrd="0" destOrd="0" presId="urn:microsoft.com/office/officeart/2005/8/layout/hList7"/>
    <dgm:cxn modelId="{491DA62F-A77C-4671-8A98-3965ADDEC3F9}" type="presParOf" srcId="{F6F9FD44-26C8-4357-9A63-131C1476574D}" destId="{445B2140-7030-4280-8FDF-9B51B8EEBA72}" srcOrd="0" destOrd="0" presId="urn:microsoft.com/office/officeart/2005/8/layout/hList7"/>
    <dgm:cxn modelId="{61985498-744B-4483-97DA-DDD7EBBE00BC}" type="presParOf" srcId="{F6F9FD44-26C8-4357-9A63-131C1476574D}" destId="{1F596F13-35D9-4876-818C-914D7FDF7A2A}" srcOrd="1" destOrd="0" presId="urn:microsoft.com/office/officeart/2005/8/layout/hList7"/>
    <dgm:cxn modelId="{C9809BDD-57C5-49AA-931C-4662F4940D5F}" type="presParOf" srcId="{F6F9FD44-26C8-4357-9A63-131C1476574D}" destId="{001D3FEA-3260-4B20-8AC7-59A611B04D0D}" srcOrd="2" destOrd="0" presId="urn:microsoft.com/office/officeart/2005/8/layout/hList7"/>
    <dgm:cxn modelId="{646EF67F-7B0B-4C5B-8BEE-A32F0088418B}" type="presParOf" srcId="{F6F9FD44-26C8-4357-9A63-131C1476574D}" destId="{75CEA4BA-D3E2-4AC6-833C-BC99127DA802}" srcOrd="3" destOrd="0" presId="urn:microsoft.com/office/officeart/2005/8/layout/hList7"/>
    <dgm:cxn modelId="{83FA5DB3-93CA-4710-8B69-233094FBEA42}" type="presParOf" srcId="{E2A62D04-8ACC-4B4F-9401-BA0C81C83171}" destId="{9BA1B9D5-B9E6-4022-B3FC-7AF596996921}" srcOrd="1" destOrd="0" presId="urn:microsoft.com/office/officeart/2005/8/layout/hList7"/>
    <dgm:cxn modelId="{30C55B46-C9D8-4FA7-8C7E-5A68F54B5B8A}" type="presParOf" srcId="{E2A62D04-8ACC-4B4F-9401-BA0C81C83171}" destId="{F6278BAC-EDB4-4F5B-A6EB-535C63AC9609}" srcOrd="2" destOrd="0" presId="urn:microsoft.com/office/officeart/2005/8/layout/hList7"/>
    <dgm:cxn modelId="{933BF79B-4965-4684-9F7D-52E3BA6FD1EF}" type="presParOf" srcId="{F6278BAC-EDB4-4F5B-A6EB-535C63AC9609}" destId="{E43E5173-CA30-4211-BEE7-3A166593A553}" srcOrd="0" destOrd="0" presId="urn:microsoft.com/office/officeart/2005/8/layout/hList7"/>
    <dgm:cxn modelId="{9453427D-05D3-486A-9BED-979A83D5C34B}" type="presParOf" srcId="{F6278BAC-EDB4-4F5B-A6EB-535C63AC9609}" destId="{B9568659-A194-4E2A-A08F-6EF93F010E02}" srcOrd="1" destOrd="0" presId="urn:microsoft.com/office/officeart/2005/8/layout/hList7"/>
    <dgm:cxn modelId="{7D9F7BE4-FE79-432B-A0E6-7459D53823ED}" type="presParOf" srcId="{F6278BAC-EDB4-4F5B-A6EB-535C63AC9609}" destId="{A8B63A21-1E40-471C-AFE7-C21B843234E3}" srcOrd="2" destOrd="0" presId="urn:microsoft.com/office/officeart/2005/8/layout/hList7"/>
    <dgm:cxn modelId="{18CF1BE8-A0C3-462F-9FD9-DDFD06B083BD}" type="presParOf" srcId="{F6278BAC-EDB4-4F5B-A6EB-535C63AC9609}" destId="{60DD82B4-1E00-4EE0-9F0F-FCA9F9FB01E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ADFD8D-59EF-4B01-A275-C6E69CBC78C5}"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s-MX"/>
        </a:p>
      </dgm:t>
    </dgm:pt>
    <dgm:pt modelId="{5F47854A-9711-4825-9359-D2BAC12F0B35}">
      <dgm:prSet/>
      <dgm:spPr/>
      <dgm:t>
        <a:bodyPr/>
        <a:lstStyle/>
        <a:p>
          <a:pPr rtl="0"/>
          <a:r>
            <a:rPr lang="es-MX" b="1" u="sng" dirty="0" smtClean="0"/>
            <a:t>la campaña electoral </a:t>
          </a:r>
          <a:r>
            <a:rPr lang="es-MX" u="sng" dirty="0" smtClean="0"/>
            <a:t>es el conjunto de actividades llevadas a cabo por los partidos políticos o coaliciones, candidatos, fórmulas o planillas registradas y sus simpatizantes, para la obtención del voto </a:t>
          </a:r>
          <a:endParaRPr lang="es-MX" dirty="0"/>
        </a:p>
      </dgm:t>
    </dgm:pt>
    <dgm:pt modelId="{8683B746-2EF6-476B-881F-6CB4F6459F6B}" type="parTrans" cxnId="{28BF878D-D61F-4940-9A11-9CFB1FFB701F}">
      <dgm:prSet/>
      <dgm:spPr/>
      <dgm:t>
        <a:bodyPr/>
        <a:lstStyle/>
        <a:p>
          <a:endParaRPr lang="es-MX"/>
        </a:p>
      </dgm:t>
    </dgm:pt>
    <dgm:pt modelId="{0F45314F-D666-43C3-8A11-7CCA3872F4F3}" type="sibTrans" cxnId="{28BF878D-D61F-4940-9A11-9CFB1FFB701F}">
      <dgm:prSet/>
      <dgm:spPr/>
      <dgm:t>
        <a:bodyPr/>
        <a:lstStyle/>
        <a:p>
          <a:endParaRPr lang="es-MX"/>
        </a:p>
      </dgm:t>
    </dgm:pt>
    <dgm:pt modelId="{F46349BF-7B35-4BD0-8D34-008DB9A1AB80}">
      <dgm:prSet/>
      <dgm:spPr/>
      <dgm:t>
        <a:bodyPr/>
        <a:lstStyle/>
        <a:p>
          <a:pPr rtl="0"/>
          <a:r>
            <a:rPr lang="es-MX" dirty="0" smtClean="0"/>
            <a:t>iniciarán una vez que el órgano electoral correspondiente apruebe el registro de candidatos de la elección </a:t>
          </a:r>
          <a:endParaRPr lang="es-MX" dirty="0"/>
        </a:p>
      </dgm:t>
    </dgm:pt>
    <dgm:pt modelId="{5A962A36-DEDC-4D8B-A5A6-EDE0EE16BB68}" type="parTrans" cxnId="{C8828B4D-6758-4740-91A1-151CB165EF27}">
      <dgm:prSet/>
      <dgm:spPr/>
      <dgm:t>
        <a:bodyPr/>
        <a:lstStyle/>
        <a:p>
          <a:endParaRPr lang="es-MX"/>
        </a:p>
      </dgm:t>
    </dgm:pt>
    <dgm:pt modelId="{85DB9D63-2BC2-46D8-9A4E-81ACC4823E0B}" type="sibTrans" cxnId="{C8828B4D-6758-4740-91A1-151CB165EF27}">
      <dgm:prSet/>
      <dgm:spPr/>
      <dgm:t>
        <a:bodyPr/>
        <a:lstStyle/>
        <a:p>
          <a:endParaRPr lang="es-MX"/>
        </a:p>
      </dgm:t>
    </dgm:pt>
    <dgm:pt modelId="{B4B94F88-0289-451F-81EC-EFE66054133A}">
      <dgm:prSet/>
      <dgm:spPr/>
      <dgm:t>
        <a:bodyPr/>
        <a:lstStyle/>
        <a:p>
          <a:pPr rtl="0"/>
          <a:r>
            <a:rPr lang="es-MX" dirty="0" smtClean="0"/>
            <a:t>deberá suspenderse la difusión en los medios de comunicación social </a:t>
          </a:r>
          <a:endParaRPr lang="es-MX" dirty="0"/>
        </a:p>
      </dgm:t>
    </dgm:pt>
    <dgm:pt modelId="{DA6061F4-5ECD-4B75-8756-2024E6D0B861}" type="parTrans" cxnId="{0BF2C4B2-DE81-4E88-B4B8-38EDA68FC906}">
      <dgm:prSet/>
      <dgm:spPr/>
      <dgm:t>
        <a:bodyPr/>
        <a:lstStyle/>
        <a:p>
          <a:endParaRPr lang="es-MX"/>
        </a:p>
      </dgm:t>
    </dgm:pt>
    <dgm:pt modelId="{6CB2CA96-7647-447B-A85E-F400EF1CCCC0}" type="sibTrans" cxnId="{0BF2C4B2-DE81-4E88-B4B8-38EDA68FC906}">
      <dgm:prSet/>
      <dgm:spPr/>
      <dgm:t>
        <a:bodyPr/>
        <a:lstStyle/>
        <a:p>
          <a:endParaRPr lang="es-MX"/>
        </a:p>
      </dgm:t>
    </dgm:pt>
    <dgm:pt modelId="{25A0B171-2385-4937-BB6A-ECAAEF21941F}" type="pres">
      <dgm:prSet presAssocID="{ABADFD8D-59EF-4B01-A275-C6E69CBC78C5}" presName="CompostProcess" presStyleCnt="0">
        <dgm:presLayoutVars>
          <dgm:dir/>
          <dgm:resizeHandles val="exact"/>
        </dgm:presLayoutVars>
      </dgm:prSet>
      <dgm:spPr/>
      <dgm:t>
        <a:bodyPr/>
        <a:lstStyle/>
        <a:p>
          <a:endParaRPr lang="es-MX"/>
        </a:p>
      </dgm:t>
    </dgm:pt>
    <dgm:pt modelId="{F651DE14-4828-4BAC-80FC-2FD8C3FFA278}" type="pres">
      <dgm:prSet presAssocID="{ABADFD8D-59EF-4B01-A275-C6E69CBC78C5}" presName="arrow" presStyleLbl="bgShp" presStyleIdx="0" presStyleCnt="1"/>
      <dgm:spPr/>
    </dgm:pt>
    <dgm:pt modelId="{E16A0790-D87E-4B39-A18E-1CEEB993E882}" type="pres">
      <dgm:prSet presAssocID="{ABADFD8D-59EF-4B01-A275-C6E69CBC78C5}" presName="linearProcess" presStyleCnt="0"/>
      <dgm:spPr/>
    </dgm:pt>
    <dgm:pt modelId="{D7293954-44BD-4CEA-A5B4-77FE91829B16}" type="pres">
      <dgm:prSet presAssocID="{5F47854A-9711-4825-9359-D2BAC12F0B35}" presName="textNode" presStyleLbl="node1" presStyleIdx="0" presStyleCnt="3" custScaleY="159335">
        <dgm:presLayoutVars>
          <dgm:bulletEnabled val="1"/>
        </dgm:presLayoutVars>
      </dgm:prSet>
      <dgm:spPr/>
      <dgm:t>
        <a:bodyPr/>
        <a:lstStyle/>
        <a:p>
          <a:endParaRPr lang="es-MX"/>
        </a:p>
      </dgm:t>
    </dgm:pt>
    <dgm:pt modelId="{2C767793-7A7C-4821-A90A-2E1E47D69B57}" type="pres">
      <dgm:prSet presAssocID="{0F45314F-D666-43C3-8A11-7CCA3872F4F3}" presName="sibTrans" presStyleCnt="0"/>
      <dgm:spPr/>
    </dgm:pt>
    <dgm:pt modelId="{6EF3CB9B-01BC-406F-AC66-B8A3D60756B5}" type="pres">
      <dgm:prSet presAssocID="{F46349BF-7B35-4BD0-8D34-008DB9A1AB80}" presName="textNode" presStyleLbl="node1" presStyleIdx="1" presStyleCnt="3" custScaleY="159335">
        <dgm:presLayoutVars>
          <dgm:bulletEnabled val="1"/>
        </dgm:presLayoutVars>
      </dgm:prSet>
      <dgm:spPr/>
      <dgm:t>
        <a:bodyPr/>
        <a:lstStyle/>
        <a:p>
          <a:endParaRPr lang="es-MX"/>
        </a:p>
      </dgm:t>
    </dgm:pt>
    <dgm:pt modelId="{AB7888D6-18EB-4FCF-8276-1E2EDEA2F7FF}" type="pres">
      <dgm:prSet presAssocID="{85DB9D63-2BC2-46D8-9A4E-81ACC4823E0B}" presName="sibTrans" presStyleCnt="0"/>
      <dgm:spPr/>
    </dgm:pt>
    <dgm:pt modelId="{00712262-DE06-4102-8B75-8CA082F1BD2A}" type="pres">
      <dgm:prSet presAssocID="{B4B94F88-0289-451F-81EC-EFE66054133A}" presName="textNode" presStyleLbl="node1" presStyleIdx="2" presStyleCnt="3" custScaleY="159335">
        <dgm:presLayoutVars>
          <dgm:bulletEnabled val="1"/>
        </dgm:presLayoutVars>
      </dgm:prSet>
      <dgm:spPr/>
      <dgm:t>
        <a:bodyPr/>
        <a:lstStyle/>
        <a:p>
          <a:endParaRPr lang="es-MX"/>
        </a:p>
      </dgm:t>
    </dgm:pt>
  </dgm:ptLst>
  <dgm:cxnLst>
    <dgm:cxn modelId="{752F6616-870C-49ED-A6A0-E452901B4038}" type="presOf" srcId="{5F47854A-9711-4825-9359-D2BAC12F0B35}" destId="{D7293954-44BD-4CEA-A5B4-77FE91829B16}" srcOrd="0" destOrd="0" presId="urn:microsoft.com/office/officeart/2005/8/layout/hProcess9"/>
    <dgm:cxn modelId="{536E19DF-17F5-4835-A919-4C16B6864F8C}" type="presOf" srcId="{F46349BF-7B35-4BD0-8D34-008DB9A1AB80}" destId="{6EF3CB9B-01BC-406F-AC66-B8A3D60756B5}" srcOrd="0" destOrd="0" presId="urn:microsoft.com/office/officeart/2005/8/layout/hProcess9"/>
    <dgm:cxn modelId="{0BF2C4B2-DE81-4E88-B4B8-38EDA68FC906}" srcId="{ABADFD8D-59EF-4B01-A275-C6E69CBC78C5}" destId="{B4B94F88-0289-451F-81EC-EFE66054133A}" srcOrd="2" destOrd="0" parTransId="{DA6061F4-5ECD-4B75-8756-2024E6D0B861}" sibTransId="{6CB2CA96-7647-447B-A85E-F400EF1CCCC0}"/>
    <dgm:cxn modelId="{6411492C-AA70-4547-A75E-FF116F1F1A50}" type="presOf" srcId="{B4B94F88-0289-451F-81EC-EFE66054133A}" destId="{00712262-DE06-4102-8B75-8CA082F1BD2A}" srcOrd="0" destOrd="0" presId="urn:microsoft.com/office/officeart/2005/8/layout/hProcess9"/>
    <dgm:cxn modelId="{C8828B4D-6758-4740-91A1-151CB165EF27}" srcId="{ABADFD8D-59EF-4B01-A275-C6E69CBC78C5}" destId="{F46349BF-7B35-4BD0-8D34-008DB9A1AB80}" srcOrd="1" destOrd="0" parTransId="{5A962A36-DEDC-4D8B-A5A6-EDE0EE16BB68}" sibTransId="{85DB9D63-2BC2-46D8-9A4E-81ACC4823E0B}"/>
    <dgm:cxn modelId="{28BF878D-D61F-4940-9A11-9CFB1FFB701F}" srcId="{ABADFD8D-59EF-4B01-A275-C6E69CBC78C5}" destId="{5F47854A-9711-4825-9359-D2BAC12F0B35}" srcOrd="0" destOrd="0" parTransId="{8683B746-2EF6-476B-881F-6CB4F6459F6B}" sibTransId="{0F45314F-D666-43C3-8A11-7CCA3872F4F3}"/>
    <dgm:cxn modelId="{31D5C086-A432-4E39-B85B-387D947AB81E}" type="presOf" srcId="{ABADFD8D-59EF-4B01-A275-C6E69CBC78C5}" destId="{25A0B171-2385-4937-BB6A-ECAAEF21941F}" srcOrd="0" destOrd="0" presId="urn:microsoft.com/office/officeart/2005/8/layout/hProcess9"/>
    <dgm:cxn modelId="{8819B782-B566-42AC-8DCD-D1711D38FF6A}" type="presParOf" srcId="{25A0B171-2385-4937-BB6A-ECAAEF21941F}" destId="{F651DE14-4828-4BAC-80FC-2FD8C3FFA278}" srcOrd="0" destOrd="0" presId="urn:microsoft.com/office/officeart/2005/8/layout/hProcess9"/>
    <dgm:cxn modelId="{E6CB809B-CBBC-4414-83A6-0D5BEEF2ADFF}" type="presParOf" srcId="{25A0B171-2385-4937-BB6A-ECAAEF21941F}" destId="{E16A0790-D87E-4B39-A18E-1CEEB993E882}" srcOrd="1" destOrd="0" presId="urn:microsoft.com/office/officeart/2005/8/layout/hProcess9"/>
    <dgm:cxn modelId="{47DAE605-EB10-4869-B569-6B27125BF36B}" type="presParOf" srcId="{E16A0790-D87E-4B39-A18E-1CEEB993E882}" destId="{D7293954-44BD-4CEA-A5B4-77FE91829B16}" srcOrd="0" destOrd="0" presId="urn:microsoft.com/office/officeart/2005/8/layout/hProcess9"/>
    <dgm:cxn modelId="{E9A16365-A35D-487C-8808-A7086B2E9D36}" type="presParOf" srcId="{E16A0790-D87E-4B39-A18E-1CEEB993E882}" destId="{2C767793-7A7C-4821-A90A-2E1E47D69B57}" srcOrd="1" destOrd="0" presId="urn:microsoft.com/office/officeart/2005/8/layout/hProcess9"/>
    <dgm:cxn modelId="{FF966DEB-CEBC-4CB8-AC13-BACD03B98EAF}" type="presParOf" srcId="{E16A0790-D87E-4B39-A18E-1CEEB993E882}" destId="{6EF3CB9B-01BC-406F-AC66-B8A3D60756B5}" srcOrd="2" destOrd="0" presId="urn:microsoft.com/office/officeart/2005/8/layout/hProcess9"/>
    <dgm:cxn modelId="{43D7584F-9AA1-458D-8C29-4EFADC834247}" type="presParOf" srcId="{E16A0790-D87E-4B39-A18E-1CEEB993E882}" destId="{AB7888D6-18EB-4FCF-8276-1E2EDEA2F7FF}" srcOrd="3" destOrd="0" presId="urn:microsoft.com/office/officeart/2005/8/layout/hProcess9"/>
    <dgm:cxn modelId="{FE6529A5-B062-4D29-A24E-0C02C5A76FEB}" type="presParOf" srcId="{E16A0790-D87E-4B39-A18E-1CEEB993E882}" destId="{00712262-DE06-4102-8B75-8CA082F1BD2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8A8722-452B-4943-A558-D03DE85A886B}"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s-MX"/>
        </a:p>
      </dgm:t>
    </dgm:pt>
    <dgm:pt modelId="{EB796658-9BA6-4F86-8713-7FBEFC880FE9}">
      <dgm:prSet/>
      <dgm:spPr>
        <a:ln w="28575"/>
      </dgm:spPr>
      <dgm:t>
        <a:bodyPr/>
        <a:lstStyle/>
        <a:p>
          <a:pPr rtl="0"/>
          <a:r>
            <a:rPr lang="es-MX" dirty="0" smtClean="0"/>
            <a:t>En las elecciones de Diputados y Gobernador, podrá instalarse una casilla especial por distrito para la recepción del voto de los electores que se encuentren transitoriamente fuera de su municipio. </a:t>
          </a:r>
          <a:endParaRPr lang="es-MX" dirty="0"/>
        </a:p>
      </dgm:t>
    </dgm:pt>
    <dgm:pt modelId="{BCCB2D28-28F4-47AA-B251-69838E0EA999}" type="parTrans" cxnId="{6A466150-8701-4210-A5F0-89871423F85D}">
      <dgm:prSet/>
      <dgm:spPr/>
      <dgm:t>
        <a:bodyPr/>
        <a:lstStyle/>
        <a:p>
          <a:endParaRPr lang="es-MX"/>
        </a:p>
      </dgm:t>
    </dgm:pt>
    <dgm:pt modelId="{AECD5420-F255-4F3D-8683-EC0942F7AE6F}" type="sibTrans" cxnId="{6A466150-8701-4210-A5F0-89871423F85D}">
      <dgm:prSet/>
      <dgm:spPr/>
      <dgm:t>
        <a:bodyPr/>
        <a:lstStyle/>
        <a:p>
          <a:endParaRPr lang="es-MX"/>
        </a:p>
      </dgm:t>
    </dgm:pt>
    <dgm:pt modelId="{5D0301DE-07E0-4535-B79F-5D1D0D51B5C0}">
      <dgm:prSet/>
      <dgm:spPr>
        <a:ln w="28575"/>
      </dgm:spPr>
      <dgm:t>
        <a:bodyPr/>
        <a:lstStyle/>
        <a:p>
          <a:pPr rtl="0"/>
          <a:r>
            <a:rPr lang="es-MX" dirty="0" smtClean="0"/>
            <a:t>Para la integración de las mesas directivas y ubicación de las casillas especiales, se aplicarán las mismas reglas que se establecen para las mesas directivas de casilla. </a:t>
          </a:r>
          <a:endParaRPr lang="es-MX" dirty="0"/>
        </a:p>
      </dgm:t>
    </dgm:pt>
    <dgm:pt modelId="{A639271B-3B7B-4B92-99A5-74763D4BACA8}" type="parTrans" cxnId="{6B029FF1-FC40-4F8F-8733-03AD74B4371F}">
      <dgm:prSet/>
      <dgm:spPr/>
      <dgm:t>
        <a:bodyPr/>
        <a:lstStyle/>
        <a:p>
          <a:endParaRPr lang="es-MX"/>
        </a:p>
      </dgm:t>
    </dgm:pt>
    <dgm:pt modelId="{DA3633E4-D2B3-4B0E-B810-7C233A1F6432}" type="sibTrans" cxnId="{6B029FF1-FC40-4F8F-8733-03AD74B4371F}">
      <dgm:prSet/>
      <dgm:spPr/>
      <dgm:t>
        <a:bodyPr/>
        <a:lstStyle/>
        <a:p>
          <a:endParaRPr lang="es-MX"/>
        </a:p>
      </dgm:t>
    </dgm:pt>
    <dgm:pt modelId="{8366FFA9-953A-4026-AA61-B2C0AC61F598}">
      <dgm:prSet/>
      <dgm:spPr>
        <a:ln w="28575"/>
      </dgm:spPr>
      <dgm:t>
        <a:bodyPr/>
        <a:lstStyle/>
        <a:p>
          <a:pPr rtl="0"/>
          <a:r>
            <a:rPr lang="es-MX" dirty="0" smtClean="0"/>
            <a:t>Los Presidentes de las Mesas Directivas de Casillas Especiales, recibirán la documentación y materiales correspondientes, con excepción de la lista nominal de electores, en lugar de la cual recibirán las formas especiales para anotar los datos de los electores. </a:t>
          </a:r>
          <a:endParaRPr lang="es-MX" dirty="0"/>
        </a:p>
      </dgm:t>
    </dgm:pt>
    <dgm:pt modelId="{59637F17-402B-4E76-B8C7-8252FD9F57AF}" type="parTrans" cxnId="{6E483609-ECC6-4EA9-80FD-25931F2AA5F0}">
      <dgm:prSet/>
      <dgm:spPr/>
      <dgm:t>
        <a:bodyPr/>
        <a:lstStyle/>
        <a:p>
          <a:endParaRPr lang="es-MX"/>
        </a:p>
      </dgm:t>
    </dgm:pt>
    <dgm:pt modelId="{ECDBDD05-171E-4A5F-8547-4761119698CB}" type="sibTrans" cxnId="{6E483609-ECC6-4EA9-80FD-25931F2AA5F0}">
      <dgm:prSet/>
      <dgm:spPr/>
      <dgm:t>
        <a:bodyPr/>
        <a:lstStyle/>
        <a:p>
          <a:endParaRPr lang="es-MX"/>
        </a:p>
      </dgm:t>
    </dgm:pt>
    <dgm:pt modelId="{67B91818-926D-40C7-90C0-F4659B31158A}" type="pres">
      <dgm:prSet presAssocID="{AB8A8722-452B-4943-A558-D03DE85A886B}" presName="CompostProcess" presStyleCnt="0">
        <dgm:presLayoutVars>
          <dgm:dir/>
          <dgm:resizeHandles val="exact"/>
        </dgm:presLayoutVars>
      </dgm:prSet>
      <dgm:spPr/>
      <dgm:t>
        <a:bodyPr/>
        <a:lstStyle/>
        <a:p>
          <a:endParaRPr lang="es-MX"/>
        </a:p>
      </dgm:t>
    </dgm:pt>
    <dgm:pt modelId="{0BB3BC66-21B9-48CD-ADE8-BC28494A4B84}" type="pres">
      <dgm:prSet presAssocID="{AB8A8722-452B-4943-A558-D03DE85A886B}" presName="arrow" presStyleLbl="bgShp" presStyleIdx="0" presStyleCnt="1"/>
      <dgm:spPr>
        <a:ln>
          <a:solidFill>
            <a:srgbClr val="00B0F0"/>
          </a:solidFill>
        </a:ln>
      </dgm:spPr>
    </dgm:pt>
    <dgm:pt modelId="{BFC247CD-98F4-465E-8410-3A10A814305F}" type="pres">
      <dgm:prSet presAssocID="{AB8A8722-452B-4943-A558-D03DE85A886B}" presName="linearProcess" presStyleCnt="0"/>
      <dgm:spPr/>
    </dgm:pt>
    <dgm:pt modelId="{2754437E-F3BA-420F-B51B-1443D8256110}" type="pres">
      <dgm:prSet presAssocID="{EB796658-9BA6-4F86-8713-7FBEFC880FE9}" presName="textNode" presStyleLbl="node1" presStyleIdx="0" presStyleCnt="3">
        <dgm:presLayoutVars>
          <dgm:bulletEnabled val="1"/>
        </dgm:presLayoutVars>
      </dgm:prSet>
      <dgm:spPr/>
      <dgm:t>
        <a:bodyPr/>
        <a:lstStyle/>
        <a:p>
          <a:endParaRPr lang="es-MX"/>
        </a:p>
      </dgm:t>
    </dgm:pt>
    <dgm:pt modelId="{CD3D0484-DC82-4552-9A7F-F1D66F90E5D1}" type="pres">
      <dgm:prSet presAssocID="{AECD5420-F255-4F3D-8683-EC0942F7AE6F}" presName="sibTrans" presStyleCnt="0"/>
      <dgm:spPr/>
    </dgm:pt>
    <dgm:pt modelId="{ACB475AB-7B97-4E5F-93E7-A1B401102105}" type="pres">
      <dgm:prSet presAssocID="{5D0301DE-07E0-4535-B79F-5D1D0D51B5C0}" presName="textNode" presStyleLbl="node1" presStyleIdx="1" presStyleCnt="3">
        <dgm:presLayoutVars>
          <dgm:bulletEnabled val="1"/>
        </dgm:presLayoutVars>
      </dgm:prSet>
      <dgm:spPr/>
      <dgm:t>
        <a:bodyPr/>
        <a:lstStyle/>
        <a:p>
          <a:endParaRPr lang="es-MX"/>
        </a:p>
      </dgm:t>
    </dgm:pt>
    <dgm:pt modelId="{1CA032BD-3FE4-4558-AE5F-EB06CE164CFA}" type="pres">
      <dgm:prSet presAssocID="{DA3633E4-D2B3-4B0E-B810-7C233A1F6432}" presName="sibTrans" presStyleCnt="0"/>
      <dgm:spPr/>
    </dgm:pt>
    <dgm:pt modelId="{FB3F9349-6615-4D8B-AA6D-0311DA91C90D}" type="pres">
      <dgm:prSet presAssocID="{8366FFA9-953A-4026-AA61-B2C0AC61F598}" presName="textNode" presStyleLbl="node1" presStyleIdx="2" presStyleCnt="3">
        <dgm:presLayoutVars>
          <dgm:bulletEnabled val="1"/>
        </dgm:presLayoutVars>
      </dgm:prSet>
      <dgm:spPr/>
      <dgm:t>
        <a:bodyPr/>
        <a:lstStyle/>
        <a:p>
          <a:endParaRPr lang="es-MX"/>
        </a:p>
      </dgm:t>
    </dgm:pt>
  </dgm:ptLst>
  <dgm:cxnLst>
    <dgm:cxn modelId="{58CD21FD-E40C-4164-9A21-0B7ACF42E861}" type="presOf" srcId="{EB796658-9BA6-4F86-8713-7FBEFC880FE9}" destId="{2754437E-F3BA-420F-B51B-1443D8256110}" srcOrd="0" destOrd="0" presId="urn:microsoft.com/office/officeart/2005/8/layout/hProcess9"/>
    <dgm:cxn modelId="{4BF42F6E-8A63-41CA-A0BF-620586A9AA0A}" type="presOf" srcId="{AB8A8722-452B-4943-A558-D03DE85A886B}" destId="{67B91818-926D-40C7-90C0-F4659B31158A}" srcOrd="0" destOrd="0" presId="urn:microsoft.com/office/officeart/2005/8/layout/hProcess9"/>
    <dgm:cxn modelId="{6A466150-8701-4210-A5F0-89871423F85D}" srcId="{AB8A8722-452B-4943-A558-D03DE85A886B}" destId="{EB796658-9BA6-4F86-8713-7FBEFC880FE9}" srcOrd="0" destOrd="0" parTransId="{BCCB2D28-28F4-47AA-B251-69838E0EA999}" sibTransId="{AECD5420-F255-4F3D-8683-EC0942F7AE6F}"/>
    <dgm:cxn modelId="{FF81EF27-3BD9-4176-9450-D2F2F3CC0728}" type="presOf" srcId="{5D0301DE-07E0-4535-B79F-5D1D0D51B5C0}" destId="{ACB475AB-7B97-4E5F-93E7-A1B401102105}" srcOrd="0" destOrd="0" presId="urn:microsoft.com/office/officeart/2005/8/layout/hProcess9"/>
    <dgm:cxn modelId="{6B029FF1-FC40-4F8F-8733-03AD74B4371F}" srcId="{AB8A8722-452B-4943-A558-D03DE85A886B}" destId="{5D0301DE-07E0-4535-B79F-5D1D0D51B5C0}" srcOrd="1" destOrd="0" parTransId="{A639271B-3B7B-4B92-99A5-74763D4BACA8}" sibTransId="{DA3633E4-D2B3-4B0E-B810-7C233A1F6432}"/>
    <dgm:cxn modelId="{3AC87134-8CCC-4B3F-BBF3-B09A5AE027FE}" type="presOf" srcId="{8366FFA9-953A-4026-AA61-B2C0AC61F598}" destId="{FB3F9349-6615-4D8B-AA6D-0311DA91C90D}" srcOrd="0" destOrd="0" presId="urn:microsoft.com/office/officeart/2005/8/layout/hProcess9"/>
    <dgm:cxn modelId="{6E483609-ECC6-4EA9-80FD-25931F2AA5F0}" srcId="{AB8A8722-452B-4943-A558-D03DE85A886B}" destId="{8366FFA9-953A-4026-AA61-B2C0AC61F598}" srcOrd="2" destOrd="0" parTransId="{59637F17-402B-4E76-B8C7-8252FD9F57AF}" sibTransId="{ECDBDD05-171E-4A5F-8547-4761119698CB}"/>
    <dgm:cxn modelId="{0A1FAB1F-7B47-47A6-B25A-38BACFC05C2E}" type="presParOf" srcId="{67B91818-926D-40C7-90C0-F4659B31158A}" destId="{0BB3BC66-21B9-48CD-ADE8-BC28494A4B84}" srcOrd="0" destOrd="0" presId="urn:microsoft.com/office/officeart/2005/8/layout/hProcess9"/>
    <dgm:cxn modelId="{91D8CC48-A392-41A4-9A73-BBBDC7FC03C8}" type="presParOf" srcId="{67B91818-926D-40C7-90C0-F4659B31158A}" destId="{BFC247CD-98F4-465E-8410-3A10A814305F}" srcOrd="1" destOrd="0" presId="urn:microsoft.com/office/officeart/2005/8/layout/hProcess9"/>
    <dgm:cxn modelId="{3045D5CD-7F4B-46A7-92DA-45E137F7FC4F}" type="presParOf" srcId="{BFC247CD-98F4-465E-8410-3A10A814305F}" destId="{2754437E-F3BA-420F-B51B-1443D8256110}" srcOrd="0" destOrd="0" presId="urn:microsoft.com/office/officeart/2005/8/layout/hProcess9"/>
    <dgm:cxn modelId="{94830644-7031-4653-8DDE-52A138BEAE8A}" type="presParOf" srcId="{BFC247CD-98F4-465E-8410-3A10A814305F}" destId="{CD3D0484-DC82-4552-9A7F-F1D66F90E5D1}" srcOrd="1" destOrd="0" presId="urn:microsoft.com/office/officeart/2005/8/layout/hProcess9"/>
    <dgm:cxn modelId="{5F924F92-9BFA-4735-8810-974034320C28}" type="presParOf" srcId="{BFC247CD-98F4-465E-8410-3A10A814305F}" destId="{ACB475AB-7B97-4E5F-93E7-A1B401102105}" srcOrd="2" destOrd="0" presId="urn:microsoft.com/office/officeart/2005/8/layout/hProcess9"/>
    <dgm:cxn modelId="{C8A17D04-67A3-4237-89EF-677B8E27385F}" type="presParOf" srcId="{BFC247CD-98F4-465E-8410-3A10A814305F}" destId="{1CA032BD-3FE4-4558-AE5F-EB06CE164CFA}" srcOrd="3" destOrd="0" presId="urn:microsoft.com/office/officeart/2005/8/layout/hProcess9"/>
    <dgm:cxn modelId="{94110859-958C-4034-B985-ED9813B7221D}" type="presParOf" srcId="{BFC247CD-98F4-465E-8410-3A10A814305F}" destId="{FB3F9349-6615-4D8B-AA6D-0311DA91C90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7C3D9F-E309-4C7B-BEEB-A2F08B78699C}"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MX"/>
        </a:p>
      </dgm:t>
    </dgm:pt>
    <dgm:pt modelId="{182C81B1-9CC1-4938-BF5C-244E4FDEC33B}">
      <dgm:prSet/>
      <dgm:spPr/>
      <dgm:t>
        <a:bodyPr/>
        <a:lstStyle/>
        <a:p>
          <a:pPr rtl="0"/>
          <a:r>
            <a:rPr lang="es-MX" dirty="0" smtClean="0"/>
            <a:t>No exista el local ubicación sea incorrecto;</a:t>
          </a:r>
          <a:endParaRPr lang="es-MX" dirty="0"/>
        </a:p>
      </dgm:t>
    </dgm:pt>
    <dgm:pt modelId="{18F5178C-E4E6-45DA-902E-752AA662ED3A}" type="parTrans" cxnId="{DDAFC57F-96B9-4E93-BF7B-1524CA992323}">
      <dgm:prSet/>
      <dgm:spPr/>
      <dgm:t>
        <a:bodyPr/>
        <a:lstStyle/>
        <a:p>
          <a:endParaRPr lang="es-MX"/>
        </a:p>
      </dgm:t>
    </dgm:pt>
    <dgm:pt modelId="{FE7F3AA0-5F90-41B0-B5E7-F19EE9F76566}" type="sibTrans" cxnId="{DDAFC57F-96B9-4E93-BF7B-1524CA992323}">
      <dgm:prSet/>
      <dgm:spPr/>
      <dgm:t>
        <a:bodyPr/>
        <a:lstStyle/>
        <a:p>
          <a:endParaRPr lang="es-MX"/>
        </a:p>
      </dgm:t>
    </dgm:pt>
    <dgm:pt modelId="{01E25009-1998-4499-A7EE-2F04FF7F8BAA}">
      <dgm:prSet/>
      <dgm:spPr/>
      <dgm:t>
        <a:bodyPr/>
        <a:lstStyle/>
        <a:p>
          <a:pPr rtl="0"/>
          <a:r>
            <a:rPr lang="es-MX" dirty="0" smtClean="0"/>
            <a:t>se encuentre cerrado o clausurado</a:t>
          </a:r>
          <a:endParaRPr lang="es-MX" dirty="0"/>
        </a:p>
      </dgm:t>
    </dgm:pt>
    <dgm:pt modelId="{1953C40F-7ED7-4F75-A81C-F97B30BD76D1}" type="parTrans" cxnId="{6322B997-7CA1-4E29-A6ED-B21C0293AFAA}">
      <dgm:prSet/>
      <dgm:spPr/>
      <dgm:t>
        <a:bodyPr/>
        <a:lstStyle/>
        <a:p>
          <a:endParaRPr lang="es-MX"/>
        </a:p>
      </dgm:t>
    </dgm:pt>
    <dgm:pt modelId="{23CB2E9B-EE09-4CAA-B753-E060377BD408}" type="sibTrans" cxnId="{6322B997-7CA1-4E29-A6ED-B21C0293AFAA}">
      <dgm:prSet/>
      <dgm:spPr/>
      <dgm:t>
        <a:bodyPr/>
        <a:lstStyle/>
        <a:p>
          <a:endParaRPr lang="es-MX"/>
        </a:p>
      </dgm:t>
    </dgm:pt>
    <dgm:pt modelId="{FF30A920-0E89-4750-83B7-CDEB675D5EF3}">
      <dgm:prSet/>
      <dgm:spPr/>
      <dgm:t>
        <a:bodyPr/>
        <a:lstStyle/>
        <a:p>
          <a:pPr rtl="0"/>
          <a:r>
            <a:rPr lang="es-MX" dirty="0" smtClean="0"/>
            <a:t>un lugar prohibido </a:t>
          </a:r>
          <a:endParaRPr lang="es-MX" dirty="0"/>
        </a:p>
      </dgm:t>
    </dgm:pt>
    <dgm:pt modelId="{773ED7A3-2B36-40E8-A38D-764E3391BF93}" type="parTrans" cxnId="{C450E847-4470-4700-A9CD-209648FAC077}">
      <dgm:prSet/>
      <dgm:spPr/>
      <dgm:t>
        <a:bodyPr/>
        <a:lstStyle/>
        <a:p>
          <a:endParaRPr lang="es-MX"/>
        </a:p>
      </dgm:t>
    </dgm:pt>
    <dgm:pt modelId="{954F6FF6-C158-430F-896C-BD44356A4771}" type="sibTrans" cxnId="{C450E847-4470-4700-A9CD-209648FAC077}">
      <dgm:prSet/>
      <dgm:spPr/>
      <dgm:t>
        <a:bodyPr/>
        <a:lstStyle/>
        <a:p>
          <a:endParaRPr lang="es-MX"/>
        </a:p>
      </dgm:t>
    </dgm:pt>
    <dgm:pt modelId="{9EEC34CC-48B3-4485-BE97-ABD275AE55F8}">
      <dgm:prSet/>
      <dgm:spPr/>
      <dgm:t>
        <a:bodyPr/>
        <a:lstStyle/>
        <a:p>
          <a:pPr rtl="0"/>
          <a:r>
            <a:rPr lang="es-MX" dirty="0" smtClean="0"/>
            <a:t>no permitan asegurar la libertad o el secreto del voto, el libre acceso de los electores</a:t>
          </a:r>
          <a:endParaRPr lang="es-MX" dirty="0"/>
        </a:p>
      </dgm:t>
    </dgm:pt>
    <dgm:pt modelId="{C875F5BD-677F-474B-9138-57D687965EC5}" type="parTrans" cxnId="{42AA1F6C-0C28-4DF0-88E8-AF90DC61FCD3}">
      <dgm:prSet/>
      <dgm:spPr/>
      <dgm:t>
        <a:bodyPr/>
        <a:lstStyle/>
        <a:p>
          <a:endParaRPr lang="es-MX"/>
        </a:p>
      </dgm:t>
    </dgm:pt>
    <dgm:pt modelId="{E3769A07-7155-4FD2-BDF4-E6B4FAB140A4}" type="sibTrans" cxnId="{42AA1F6C-0C28-4DF0-88E8-AF90DC61FCD3}">
      <dgm:prSet/>
      <dgm:spPr/>
      <dgm:t>
        <a:bodyPr/>
        <a:lstStyle/>
        <a:p>
          <a:endParaRPr lang="es-MX"/>
        </a:p>
      </dgm:t>
    </dgm:pt>
    <dgm:pt modelId="{23F486F2-5628-46F6-A5BA-A8C03D1F102E}">
      <dgm:prSet/>
      <dgm:spPr/>
      <dgm:t>
        <a:bodyPr/>
        <a:lstStyle/>
        <a:p>
          <a:pPr rtl="0"/>
          <a:r>
            <a:rPr lang="es-MX" dirty="0" smtClean="0"/>
            <a:t>Ciudadanos o simpatizantes no dejen instalar la casilla en el lugar </a:t>
          </a:r>
          <a:endParaRPr lang="es-MX" dirty="0"/>
        </a:p>
      </dgm:t>
    </dgm:pt>
    <dgm:pt modelId="{286391E7-CF19-490B-BD9A-781731B6FA3D}" type="parTrans" cxnId="{9846C687-6BCB-4A90-8C96-2A12B33C9822}">
      <dgm:prSet/>
      <dgm:spPr/>
      <dgm:t>
        <a:bodyPr/>
        <a:lstStyle/>
        <a:p>
          <a:endParaRPr lang="es-MX"/>
        </a:p>
      </dgm:t>
    </dgm:pt>
    <dgm:pt modelId="{1A4626F7-01BD-4A20-AA0F-155563E07993}" type="sibTrans" cxnId="{9846C687-6BCB-4A90-8C96-2A12B33C9822}">
      <dgm:prSet/>
      <dgm:spPr/>
      <dgm:t>
        <a:bodyPr/>
        <a:lstStyle/>
        <a:p>
          <a:endParaRPr lang="es-MX"/>
        </a:p>
      </dgm:t>
    </dgm:pt>
    <dgm:pt modelId="{901AB47E-4FB3-42A7-875C-D420003AD08E}" type="pres">
      <dgm:prSet presAssocID="{757C3D9F-E309-4C7B-BEEB-A2F08B78699C}" presName="linearFlow" presStyleCnt="0">
        <dgm:presLayoutVars>
          <dgm:dir/>
          <dgm:resizeHandles val="exact"/>
        </dgm:presLayoutVars>
      </dgm:prSet>
      <dgm:spPr/>
      <dgm:t>
        <a:bodyPr/>
        <a:lstStyle/>
        <a:p>
          <a:endParaRPr lang="es-MX"/>
        </a:p>
      </dgm:t>
    </dgm:pt>
    <dgm:pt modelId="{54577E5A-2EE6-4497-BB7C-C5EA82261EC2}" type="pres">
      <dgm:prSet presAssocID="{182C81B1-9CC1-4938-BF5C-244E4FDEC33B}" presName="composite" presStyleCnt="0"/>
      <dgm:spPr/>
      <dgm:t>
        <a:bodyPr/>
        <a:lstStyle/>
        <a:p>
          <a:endParaRPr lang="es-MX"/>
        </a:p>
      </dgm:t>
    </dgm:pt>
    <dgm:pt modelId="{04A5029D-8D94-4BD5-BB9A-B508EB4CB2F1}" type="pres">
      <dgm:prSet presAssocID="{182C81B1-9CC1-4938-BF5C-244E4FDEC33B}" presName="imgShp" presStyleLbl="fgImgPlace1" presStyleIdx="0" presStyleCnt="5" custFlipVert="0" custFlipHor="1" custScaleX="298125" custScaleY="150953" custLinFactX="-26652" custLinFactNeighborX="-100000" custLinFactNeighborY="-290"/>
      <dgm:spPr>
        <a:blipFill rotWithShape="1">
          <a:blip xmlns:r="http://schemas.openxmlformats.org/officeDocument/2006/relationships" r:embed="rId1"/>
          <a:stretch>
            <a:fillRect/>
          </a:stretch>
        </a:blipFill>
      </dgm:spPr>
      <dgm:t>
        <a:bodyPr/>
        <a:lstStyle/>
        <a:p>
          <a:endParaRPr lang="es-MX"/>
        </a:p>
      </dgm:t>
    </dgm:pt>
    <dgm:pt modelId="{C9ED5C8B-38EC-4324-80B2-7DA26495A401}" type="pres">
      <dgm:prSet presAssocID="{182C81B1-9CC1-4938-BF5C-244E4FDEC33B}" presName="txShp" presStyleLbl="node1" presStyleIdx="0" presStyleCnt="5">
        <dgm:presLayoutVars>
          <dgm:bulletEnabled val="1"/>
        </dgm:presLayoutVars>
      </dgm:prSet>
      <dgm:spPr/>
      <dgm:t>
        <a:bodyPr/>
        <a:lstStyle/>
        <a:p>
          <a:endParaRPr lang="es-MX"/>
        </a:p>
      </dgm:t>
    </dgm:pt>
    <dgm:pt modelId="{09E2A548-CE68-400B-AD99-35F97E06AEF6}" type="pres">
      <dgm:prSet presAssocID="{FE7F3AA0-5F90-41B0-B5E7-F19EE9F76566}" presName="spacing" presStyleCnt="0"/>
      <dgm:spPr/>
      <dgm:t>
        <a:bodyPr/>
        <a:lstStyle/>
        <a:p>
          <a:endParaRPr lang="es-MX"/>
        </a:p>
      </dgm:t>
    </dgm:pt>
    <dgm:pt modelId="{15104039-09CE-4EB9-9A2A-46BBD081C6E4}" type="pres">
      <dgm:prSet presAssocID="{01E25009-1998-4499-A7EE-2F04FF7F8BAA}" presName="composite" presStyleCnt="0"/>
      <dgm:spPr/>
      <dgm:t>
        <a:bodyPr/>
        <a:lstStyle/>
        <a:p>
          <a:endParaRPr lang="es-MX"/>
        </a:p>
      </dgm:t>
    </dgm:pt>
    <dgm:pt modelId="{4AD04531-D0DB-446C-A78E-C2C222100426}" type="pres">
      <dgm:prSet presAssocID="{01E25009-1998-4499-A7EE-2F04FF7F8BAA}" presName="imgShp" presStyleLbl="fgImgPlace1" presStyleIdx="1" presStyleCnt="5" custScaleX="336059" custScaleY="132574" custLinFactX="-29202" custLinFactNeighborX="-100000" custLinFactNeighborY="4070"/>
      <dgm:spPr>
        <a:blipFill rotWithShape="1">
          <a:blip xmlns:r="http://schemas.openxmlformats.org/officeDocument/2006/relationships" r:embed="rId2"/>
          <a:stretch>
            <a:fillRect/>
          </a:stretch>
        </a:blipFill>
      </dgm:spPr>
      <dgm:t>
        <a:bodyPr/>
        <a:lstStyle/>
        <a:p>
          <a:endParaRPr lang="es-MX"/>
        </a:p>
      </dgm:t>
    </dgm:pt>
    <dgm:pt modelId="{B02F0662-3125-4CBE-9F5F-D6FA7FF0E6BF}" type="pres">
      <dgm:prSet presAssocID="{01E25009-1998-4499-A7EE-2F04FF7F8BAA}" presName="txShp" presStyleLbl="node1" presStyleIdx="1" presStyleCnt="5">
        <dgm:presLayoutVars>
          <dgm:bulletEnabled val="1"/>
        </dgm:presLayoutVars>
      </dgm:prSet>
      <dgm:spPr/>
      <dgm:t>
        <a:bodyPr/>
        <a:lstStyle/>
        <a:p>
          <a:endParaRPr lang="es-MX"/>
        </a:p>
      </dgm:t>
    </dgm:pt>
    <dgm:pt modelId="{FEA85CCA-0340-4963-A409-4429ED860E19}" type="pres">
      <dgm:prSet presAssocID="{23CB2E9B-EE09-4CAA-B753-E060377BD408}" presName="spacing" presStyleCnt="0"/>
      <dgm:spPr/>
      <dgm:t>
        <a:bodyPr/>
        <a:lstStyle/>
        <a:p>
          <a:endParaRPr lang="es-MX"/>
        </a:p>
      </dgm:t>
    </dgm:pt>
    <dgm:pt modelId="{CB0B60CC-9733-496F-A6B5-9725705A8F03}" type="pres">
      <dgm:prSet presAssocID="{FF30A920-0E89-4750-83B7-CDEB675D5EF3}" presName="composite" presStyleCnt="0"/>
      <dgm:spPr/>
      <dgm:t>
        <a:bodyPr/>
        <a:lstStyle/>
        <a:p>
          <a:endParaRPr lang="es-MX"/>
        </a:p>
      </dgm:t>
    </dgm:pt>
    <dgm:pt modelId="{88118354-4CB1-4CDC-8E9C-824E227F15AB}" type="pres">
      <dgm:prSet presAssocID="{FF30A920-0E89-4750-83B7-CDEB675D5EF3}" presName="imgShp" presStyleLbl="fgImgPlace1" presStyleIdx="2" presStyleCnt="5" custScaleX="334014" custScaleY="137872" custLinFactX="-39418" custLinFactNeighborX="-100000" custLinFactNeighborY="-980"/>
      <dgm:spPr>
        <a:blipFill rotWithShape="1">
          <a:blip xmlns:r="http://schemas.openxmlformats.org/officeDocument/2006/relationships" r:embed="rId3"/>
          <a:stretch>
            <a:fillRect/>
          </a:stretch>
        </a:blipFill>
      </dgm:spPr>
      <dgm:t>
        <a:bodyPr/>
        <a:lstStyle/>
        <a:p>
          <a:endParaRPr lang="es-MX"/>
        </a:p>
      </dgm:t>
    </dgm:pt>
    <dgm:pt modelId="{95CDE15E-0BB8-43DF-99A0-9F72D2E39787}" type="pres">
      <dgm:prSet presAssocID="{FF30A920-0E89-4750-83B7-CDEB675D5EF3}" presName="txShp" presStyleLbl="node1" presStyleIdx="2" presStyleCnt="5">
        <dgm:presLayoutVars>
          <dgm:bulletEnabled val="1"/>
        </dgm:presLayoutVars>
      </dgm:prSet>
      <dgm:spPr/>
      <dgm:t>
        <a:bodyPr/>
        <a:lstStyle/>
        <a:p>
          <a:endParaRPr lang="es-MX"/>
        </a:p>
      </dgm:t>
    </dgm:pt>
    <dgm:pt modelId="{99108A70-4418-4083-B2BA-E09D660C073D}" type="pres">
      <dgm:prSet presAssocID="{954F6FF6-C158-430F-896C-BD44356A4771}" presName="spacing" presStyleCnt="0"/>
      <dgm:spPr/>
      <dgm:t>
        <a:bodyPr/>
        <a:lstStyle/>
        <a:p>
          <a:endParaRPr lang="es-MX"/>
        </a:p>
      </dgm:t>
    </dgm:pt>
    <dgm:pt modelId="{7A03E6AD-6134-420C-9D5B-A175E5C730B4}" type="pres">
      <dgm:prSet presAssocID="{9EEC34CC-48B3-4485-BE97-ABD275AE55F8}" presName="composite" presStyleCnt="0"/>
      <dgm:spPr/>
      <dgm:t>
        <a:bodyPr/>
        <a:lstStyle/>
        <a:p>
          <a:endParaRPr lang="es-MX"/>
        </a:p>
      </dgm:t>
    </dgm:pt>
    <dgm:pt modelId="{E2B345AB-30DB-44B0-BA56-4BFBE6C403D1}" type="pres">
      <dgm:prSet presAssocID="{9EEC34CC-48B3-4485-BE97-ABD275AE55F8}" presName="imgShp" presStyleLbl="fgImgPlace1" presStyleIdx="3" presStyleCnt="5" custScaleX="282829" custScaleY="163211" custLinFactX="-30476" custLinFactNeighborX="-100000" custLinFactNeighborY="90"/>
      <dgm:spPr>
        <a:blipFill rotWithShape="1">
          <a:blip xmlns:r="http://schemas.openxmlformats.org/officeDocument/2006/relationships" r:embed="rId4"/>
          <a:stretch>
            <a:fillRect/>
          </a:stretch>
        </a:blipFill>
      </dgm:spPr>
      <dgm:t>
        <a:bodyPr/>
        <a:lstStyle/>
        <a:p>
          <a:endParaRPr lang="es-MX"/>
        </a:p>
      </dgm:t>
    </dgm:pt>
    <dgm:pt modelId="{CA3BF39E-B1BF-411D-AF56-B58259FC3BC0}" type="pres">
      <dgm:prSet presAssocID="{9EEC34CC-48B3-4485-BE97-ABD275AE55F8}" presName="txShp" presStyleLbl="node1" presStyleIdx="3" presStyleCnt="5">
        <dgm:presLayoutVars>
          <dgm:bulletEnabled val="1"/>
        </dgm:presLayoutVars>
      </dgm:prSet>
      <dgm:spPr/>
      <dgm:t>
        <a:bodyPr/>
        <a:lstStyle/>
        <a:p>
          <a:endParaRPr lang="es-MX"/>
        </a:p>
      </dgm:t>
    </dgm:pt>
    <dgm:pt modelId="{CCF64D6F-02F6-43F4-B5E4-AD61D991591E}" type="pres">
      <dgm:prSet presAssocID="{E3769A07-7155-4FD2-BDF4-E6B4FAB140A4}" presName="spacing" presStyleCnt="0"/>
      <dgm:spPr/>
      <dgm:t>
        <a:bodyPr/>
        <a:lstStyle/>
        <a:p>
          <a:endParaRPr lang="es-MX"/>
        </a:p>
      </dgm:t>
    </dgm:pt>
    <dgm:pt modelId="{16B37347-CB79-4F4C-99A7-1AE5913743DD}" type="pres">
      <dgm:prSet presAssocID="{23F486F2-5628-46F6-A5BA-A8C03D1F102E}" presName="composite" presStyleCnt="0"/>
      <dgm:spPr/>
      <dgm:t>
        <a:bodyPr/>
        <a:lstStyle/>
        <a:p>
          <a:endParaRPr lang="es-MX"/>
        </a:p>
      </dgm:t>
    </dgm:pt>
    <dgm:pt modelId="{96151AC0-E785-471F-90A5-4072DD957A70}" type="pres">
      <dgm:prSet presAssocID="{23F486F2-5628-46F6-A5BA-A8C03D1F102E}" presName="imgShp" presStyleLbl="fgImgPlace1" presStyleIdx="4" presStyleCnt="5" custScaleX="253222" custScaleY="163347" custLinFactX="-27852" custLinFactNeighborX="-100000" custLinFactNeighborY="-4430"/>
      <dgm:spPr>
        <a:blipFill rotWithShape="1">
          <a:blip xmlns:r="http://schemas.openxmlformats.org/officeDocument/2006/relationships" r:embed="rId5"/>
          <a:stretch>
            <a:fillRect/>
          </a:stretch>
        </a:blipFill>
      </dgm:spPr>
      <dgm:t>
        <a:bodyPr/>
        <a:lstStyle/>
        <a:p>
          <a:endParaRPr lang="es-MX"/>
        </a:p>
      </dgm:t>
    </dgm:pt>
    <dgm:pt modelId="{B7940557-C213-4760-8D4E-91B9BC7522A8}" type="pres">
      <dgm:prSet presAssocID="{23F486F2-5628-46F6-A5BA-A8C03D1F102E}" presName="txShp" presStyleLbl="node1" presStyleIdx="4" presStyleCnt="5">
        <dgm:presLayoutVars>
          <dgm:bulletEnabled val="1"/>
        </dgm:presLayoutVars>
      </dgm:prSet>
      <dgm:spPr/>
      <dgm:t>
        <a:bodyPr/>
        <a:lstStyle/>
        <a:p>
          <a:endParaRPr lang="es-MX"/>
        </a:p>
      </dgm:t>
    </dgm:pt>
  </dgm:ptLst>
  <dgm:cxnLst>
    <dgm:cxn modelId="{0401796E-96AF-45F5-AC2C-4FA1FB6EEB8A}" type="presOf" srcId="{FF30A920-0E89-4750-83B7-CDEB675D5EF3}" destId="{95CDE15E-0BB8-43DF-99A0-9F72D2E39787}" srcOrd="0" destOrd="0" presId="urn:microsoft.com/office/officeart/2005/8/layout/vList3"/>
    <dgm:cxn modelId="{4448488C-765B-44EA-B4D5-1C7E6E4CC9B1}" type="presOf" srcId="{182C81B1-9CC1-4938-BF5C-244E4FDEC33B}" destId="{C9ED5C8B-38EC-4324-80B2-7DA26495A401}" srcOrd="0" destOrd="0" presId="urn:microsoft.com/office/officeart/2005/8/layout/vList3"/>
    <dgm:cxn modelId="{9846C687-6BCB-4A90-8C96-2A12B33C9822}" srcId="{757C3D9F-E309-4C7B-BEEB-A2F08B78699C}" destId="{23F486F2-5628-46F6-A5BA-A8C03D1F102E}" srcOrd="4" destOrd="0" parTransId="{286391E7-CF19-490B-BD9A-781731B6FA3D}" sibTransId="{1A4626F7-01BD-4A20-AA0F-155563E07993}"/>
    <dgm:cxn modelId="{C450E847-4470-4700-A9CD-209648FAC077}" srcId="{757C3D9F-E309-4C7B-BEEB-A2F08B78699C}" destId="{FF30A920-0E89-4750-83B7-CDEB675D5EF3}" srcOrd="2" destOrd="0" parTransId="{773ED7A3-2B36-40E8-A38D-764E3391BF93}" sibTransId="{954F6FF6-C158-430F-896C-BD44356A4771}"/>
    <dgm:cxn modelId="{228BAF4B-880B-478A-ACF1-672A0408CB32}" type="presOf" srcId="{23F486F2-5628-46F6-A5BA-A8C03D1F102E}" destId="{B7940557-C213-4760-8D4E-91B9BC7522A8}" srcOrd="0" destOrd="0" presId="urn:microsoft.com/office/officeart/2005/8/layout/vList3"/>
    <dgm:cxn modelId="{47866DCB-0819-4D07-8846-DFD673FD993B}" type="presOf" srcId="{9EEC34CC-48B3-4485-BE97-ABD275AE55F8}" destId="{CA3BF39E-B1BF-411D-AF56-B58259FC3BC0}" srcOrd="0" destOrd="0" presId="urn:microsoft.com/office/officeart/2005/8/layout/vList3"/>
    <dgm:cxn modelId="{DDAFC57F-96B9-4E93-BF7B-1524CA992323}" srcId="{757C3D9F-E309-4C7B-BEEB-A2F08B78699C}" destId="{182C81B1-9CC1-4938-BF5C-244E4FDEC33B}" srcOrd="0" destOrd="0" parTransId="{18F5178C-E4E6-45DA-902E-752AA662ED3A}" sibTransId="{FE7F3AA0-5F90-41B0-B5E7-F19EE9F76566}"/>
    <dgm:cxn modelId="{6322B997-7CA1-4E29-A6ED-B21C0293AFAA}" srcId="{757C3D9F-E309-4C7B-BEEB-A2F08B78699C}" destId="{01E25009-1998-4499-A7EE-2F04FF7F8BAA}" srcOrd="1" destOrd="0" parTransId="{1953C40F-7ED7-4F75-A81C-F97B30BD76D1}" sibTransId="{23CB2E9B-EE09-4CAA-B753-E060377BD408}"/>
    <dgm:cxn modelId="{42AA1F6C-0C28-4DF0-88E8-AF90DC61FCD3}" srcId="{757C3D9F-E309-4C7B-BEEB-A2F08B78699C}" destId="{9EEC34CC-48B3-4485-BE97-ABD275AE55F8}" srcOrd="3" destOrd="0" parTransId="{C875F5BD-677F-474B-9138-57D687965EC5}" sibTransId="{E3769A07-7155-4FD2-BDF4-E6B4FAB140A4}"/>
    <dgm:cxn modelId="{732F1C1A-A339-4CF4-AE24-DEABEB764727}" type="presOf" srcId="{757C3D9F-E309-4C7B-BEEB-A2F08B78699C}" destId="{901AB47E-4FB3-42A7-875C-D420003AD08E}" srcOrd="0" destOrd="0" presId="urn:microsoft.com/office/officeart/2005/8/layout/vList3"/>
    <dgm:cxn modelId="{6EBED65F-CCD2-4EAF-AE56-03BA8274FDEC}" type="presOf" srcId="{01E25009-1998-4499-A7EE-2F04FF7F8BAA}" destId="{B02F0662-3125-4CBE-9F5F-D6FA7FF0E6BF}" srcOrd="0" destOrd="0" presId="urn:microsoft.com/office/officeart/2005/8/layout/vList3"/>
    <dgm:cxn modelId="{D2B2A99F-B80E-46F6-8D10-D3E01C0325C3}" type="presParOf" srcId="{901AB47E-4FB3-42A7-875C-D420003AD08E}" destId="{54577E5A-2EE6-4497-BB7C-C5EA82261EC2}" srcOrd="0" destOrd="0" presId="urn:microsoft.com/office/officeart/2005/8/layout/vList3"/>
    <dgm:cxn modelId="{30FE5CFE-2E86-4965-B357-3C0E7FB32A69}" type="presParOf" srcId="{54577E5A-2EE6-4497-BB7C-C5EA82261EC2}" destId="{04A5029D-8D94-4BD5-BB9A-B508EB4CB2F1}" srcOrd="0" destOrd="0" presId="urn:microsoft.com/office/officeart/2005/8/layout/vList3"/>
    <dgm:cxn modelId="{40FE491D-9B5A-48A2-9F9D-A18DEA37F9B4}" type="presParOf" srcId="{54577E5A-2EE6-4497-BB7C-C5EA82261EC2}" destId="{C9ED5C8B-38EC-4324-80B2-7DA26495A401}" srcOrd="1" destOrd="0" presId="urn:microsoft.com/office/officeart/2005/8/layout/vList3"/>
    <dgm:cxn modelId="{B9C1F94D-5E54-4B50-A26F-C76C4F8980E9}" type="presParOf" srcId="{901AB47E-4FB3-42A7-875C-D420003AD08E}" destId="{09E2A548-CE68-400B-AD99-35F97E06AEF6}" srcOrd="1" destOrd="0" presId="urn:microsoft.com/office/officeart/2005/8/layout/vList3"/>
    <dgm:cxn modelId="{7CEC7418-F776-4867-BC32-015F5EE99979}" type="presParOf" srcId="{901AB47E-4FB3-42A7-875C-D420003AD08E}" destId="{15104039-09CE-4EB9-9A2A-46BBD081C6E4}" srcOrd="2" destOrd="0" presId="urn:microsoft.com/office/officeart/2005/8/layout/vList3"/>
    <dgm:cxn modelId="{B8024EE8-1599-4FA1-BF59-C8F6ACED3AF0}" type="presParOf" srcId="{15104039-09CE-4EB9-9A2A-46BBD081C6E4}" destId="{4AD04531-D0DB-446C-A78E-C2C222100426}" srcOrd="0" destOrd="0" presId="urn:microsoft.com/office/officeart/2005/8/layout/vList3"/>
    <dgm:cxn modelId="{744D68CA-FC5B-40DD-9EE8-06C0F11617B5}" type="presParOf" srcId="{15104039-09CE-4EB9-9A2A-46BBD081C6E4}" destId="{B02F0662-3125-4CBE-9F5F-D6FA7FF0E6BF}" srcOrd="1" destOrd="0" presId="urn:microsoft.com/office/officeart/2005/8/layout/vList3"/>
    <dgm:cxn modelId="{1A01BC0C-EE9E-4013-8DCD-4E4E7D5431A9}" type="presParOf" srcId="{901AB47E-4FB3-42A7-875C-D420003AD08E}" destId="{FEA85CCA-0340-4963-A409-4429ED860E19}" srcOrd="3" destOrd="0" presId="urn:microsoft.com/office/officeart/2005/8/layout/vList3"/>
    <dgm:cxn modelId="{594DCE25-2F05-499A-9C3A-5B5598476D96}" type="presParOf" srcId="{901AB47E-4FB3-42A7-875C-D420003AD08E}" destId="{CB0B60CC-9733-496F-A6B5-9725705A8F03}" srcOrd="4" destOrd="0" presId="urn:microsoft.com/office/officeart/2005/8/layout/vList3"/>
    <dgm:cxn modelId="{D86B710F-AF81-4E07-84F6-5094448C7413}" type="presParOf" srcId="{CB0B60CC-9733-496F-A6B5-9725705A8F03}" destId="{88118354-4CB1-4CDC-8E9C-824E227F15AB}" srcOrd="0" destOrd="0" presId="urn:microsoft.com/office/officeart/2005/8/layout/vList3"/>
    <dgm:cxn modelId="{DEB953F6-830B-4FF9-A3F6-35929F007FD1}" type="presParOf" srcId="{CB0B60CC-9733-496F-A6B5-9725705A8F03}" destId="{95CDE15E-0BB8-43DF-99A0-9F72D2E39787}" srcOrd="1" destOrd="0" presId="urn:microsoft.com/office/officeart/2005/8/layout/vList3"/>
    <dgm:cxn modelId="{1B8090ED-4FE9-4EAA-8B96-DD3D281FBC45}" type="presParOf" srcId="{901AB47E-4FB3-42A7-875C-D420003AD08E}" destId="{99108A70-4418-4083-B2BA-E09D660C073D}" srcOrd="5" destOrd="0" presId="urn:microsoft.com/office/officeart/2005/8/layout/vList3"/>
    <dgm:cxn modelId="{65ECD675-E62D-42EB-9C7A-B78E6CB81D5F}" type="presParOf" srcId="{901AB47E-4FB3-42A7-875C-D420003AD08E}" destId="{7A03E6AD-6134-420C-9D5B-A175E5C730B4}" srcOrd="6" destOrd="0" presId="urn:microsoft.com/office/officeart/2005/8/layout/vList3"/>
    <dgm:cxn modelId="{C0F60E3C-7D42-4E12-A528-A8D4AAEF4C7E}" type="presParOf" srcId="{7A03E6AD-6134-420C-9D5B-A175E5C730B4}" destId="{E2B345AB-30DB-44B0-BA56-4BFBE6C403D1}" srcOrd="0" destOrd="0" presId="urn:microsoft.com/office/officeart/2005/8/layout/vList3"/>
    <dgm:cxn modelId="{102CB621-3520-41AD-97F3-C0FBBFE5E3E4}" type="presParOf" srcId="{7A03E6AD-6134-420C-9D5B-A175E5C730B4}" destId="{CA3BF39E-B1BF-411D-AF56-B58259FC3BC0}" srcOrd="1" destOrd="0" presId="urn:microsoft.com/office/officeart/2005/8/layout/vList3"/>
    <dgm:cxn modelId="{2F0D8844-7231-4710-8AE9-E6E6FA02D5F4}" type="presParOf" srcId="{901AB47E-4FB3-42A7-875C-D420003AD08E}" destId="{CCF64D6F-02F6-43F4-B5E4-AD61D991591E}" srcOrd="7" destOrd="0" presId="urn:microsoft.com/office/officeart/2005/8/layout/vList3"/>
    <dgm:cxn modelId="{4A7BF56F-3DD3-4056-918C-114E3FF1B197}" type="presParOf" srcId="{901AB47E-4FB3-42A7-875C-D420003AD08E}" destId="{16B37347-CB79-4F4C-99A7-1AE5913743DD}" srcOrd="8" destOrd="0" presId="urn:microsoft.com/office/officeart/2005/8/layout/vList3"/>
    <dgm:cxn modelId="{08D6354A-E646-4A24-8B28-EF1E2C79DDD6}" type="presParOf" srcId="{16B37347-CB79-4F4C-99A7-1AE5913743DD}" destId="{96151AC0-E785-471F-90A5-4072DD957A70}" srcOrd="0" destOrd="0" presId="urn:microsoft.com/office/officeart/2005/8/layout/vList3"/>
    <dgm:cxn modelId="{3ED9E676-59F5-4655-A5D8-862B21E26998}" type="presParOf" srcId="{16B37347-CB79-4F4C-99A7-1AE5913743DD}" destId="{B7940557-C213-4760-8D4E-91B9BC7522A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1E66B-E141-4D5E-A18C-C4B0B9A09943}">
      <dsp:nvSpPr>
        <dsp:cNvPr id="0" name=""/>
        <dsp:cNvSpPr/>
      </dsp:nvSpPr>
      <dsp:spPr>
        <a:xfrm>
          <a:off x="2916910" y="670"/>
          <a:ext cx="1370077" cy="137007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I.-</a:t>
          </a:r>
          <a:r>
            <a:rPr lang="es-ES" sz="1200" kern="1200" dirty="0" smtClean="0"/>
            <a:t>De la preparación de las elecciones;</a:t>
          </a:r>
          <a:endParaRPr lang="es-MX" sz="1200" kern="1200" dirty="0" smtClean="0"/>
        </a:p>
      </dsp:txBody>
      <dsp:txXfrm>
        <a:off x="3117553" y="201313"/>
        <a:ext cx="968791" cy="968791"/>
      </dsp:txXfrm>
    </dsp:sp>
    <dsp:sp modelId="{C19A7724-141B-4955-8FE0-72801FBEB132}">
      <dsp:nvSpPr>
        <dsp:cNvPr id="0" name=""/>
        <dsp:cNvSpPr/>
      </dsp:nvSpPr>
      <dsp:spPr>
        <a:xfrm rot="2160000">
          <a:off x="4243627" y="1052931"/>
          <a:ext cx="363961" cy="4624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dirty="0"/>
        </a:p>
      </dsp:txBody>
      <dsp:txXfrm>
        <a:off x="4254054" y="1113321"/>
        <a:ext cx="254773" cy="277441"/>
      </dsp:txXfrm>
    </dsp:sp>
    <dsp:sp modelId="{320DE82D-6BEC-46DD-B589-14259A4723DB}">
      <dsp:nvSpPr>
        <dsp:cNvPr id="0" name=""/>
        <dsp:cNvSpPr/>
      </dsp:nvSpPr>
      <dsp:spPr>
        <a:xfrm>
          <a:off x="4580894" y="1209625"/>
          <a:ext cx="1370077" cy="137007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II.-</a:t>
          </a:r>
          <a:r>
            <a:rPr lang="es-ES" sz="1200" kern="1200" dirty="0" smtClean="0"/>
            <a:t> De la jornada electoral;</a:t>
          </a:r>
          <a:endParaRPr lang="es-MX" sz="1200" kern="1200" dirty="0" smtClean="0"/>
        </a:p>
      </dsp:txBody>
      <dsp:txXfrm>
        <a:off x="4781537" y="1410268"/>
        <a:ext cx="968791" cy="968791"/>
      </dsp:txXfrm>
    </dsp:sp>
    <dsp:sp modelId="{C6D546D6-2EDA-4F03-93F9-6533B0698654}">
      <dsp:nvSpPr>
        <dsp:cNvPr id="0" name=""/>
        <dsp:cNvSpPr/>
      </dsp:nvSpPr>
      <dsp:spPr>
        <a:xfrm rot="6480000">
          <a:off x="4769342" y="2631732"/>
          <a:ext cx="363961" cy="4624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dirty="0"/>
        </a:p>
      </dsp:txBody>
      <dsp:txXfrm rot="10800000">
        <a:off x="4840806" y="2672290"/>
        <a:ext cx="254773" cy="277441"/>
      </dsp:txXfrm>
    </dsp:sp>
    <dsp:sp modelId="{46A3C2A4-02BD-4DE1-A9BB-CBB2E1C0FBF7}">
      <dsp:nvSpPr>
        <dsp:cNvPr id="0" name=""/>
        <dsp:cNvSpPr/>
      </dsp:nvSpPr>
      <dsp:spPr>
        <a:xfrm>
          <a:off x="3945309" y="3165755"/>
          <a:ext cx="1370077" cy="13700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III.-</a:t>
          </a:r>
          <a:r>
            <a:rPr lang="es-ES" sz="1200" kern="1200" dirty="0" smtClean="0">
              <a:solidFill>
                <a:schemeClr val="tx1"/>
              </a:solidFill>
            </a:rPr>
            <a:t> De los resultados electorales;</a:t>
          </a:r>
          <a:endParaRPr lang="es-MX" sz="1200" kern="1200" dirty="0">
            <a:solidFill>
              <a:schemeClr val="tx1"/>
            </a:solidFill>
          </a:endParaRPr>
        </a:p>
      </dsp:txBody>
      <dsp:txXfrm>
        <a:off x="4145952" y="3366398"/>
        <a:ext cx="968791" cy="968791"/>
      </dsp:txXfrm>
    </dsp:sp>
    <dsp:sp modelId="{B41328CC-6218-4843-B99E-9EB8FDAC81F1}">
      <dsp:nvSpPr>
        <dsp:cNvPr id="0" name=""/>
        <dsp:cNvSpPr/>
      </dsp:nvSpPr>
      <dsp:spPr>
        <a:xfrm rot="10800000">
          <a:off x="3430269" y="3619593"/>
          <a:ext cx="363961" cy="4624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dirty="0"/>
        </a:p>
      </dsp:txBody>
      <dsp:txXfrm rot="10800000">
        <a:off x="3539457" y="3712073"/>
        <a:ext cx="254773" cy="277441"/>
      </dsp:txXfrm>
    </dsp:sp>
    <dsp:sp modelId="{20F10674-E1BA-4F55-9FF4-67EA2A6239D2}">
      <dsp:nvSpPr>
        <dsp:cNvPr id="0" name=""/>
        <dsp:cNvSpPr/>
      </dsp:nvSpPr>
      <dsp:spPr>
        <a:xfrm>
          <a:off x="1888512" y="3165755"/>
          <a:ext cx="1370077" cy="1370077"/>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IV.-</a:t>
          </a:r>
          <a:r>
            <a:rPr lang="es-ES" sz="1200" kern="1200" dirty="0" smtClean="0"/>
            <a:t> Del cómputo y declaración de validez de las elecciones; y</a:t>
          </a:r>
          <a:endParaRPr lang="es-MX" sz="1200" kern="1200" dirty="0"/>
        </a:p>
      </dsp:txBody>
      <dsp:txXfrm>
        <a:off x="2089155" y="3366398"/>
        <a:ext cx="968791" cy="968791"/>
      </dsp:txXfrm>
    </dsp:sp>
    <dsp:sp modelId="{55331980-9D50-407E-A6E4-8B73A53282B6}">
      <dsp:nvSpPr>
        <dsp:cNvPr id="0" name=""/>
        <dsp:cNvSpPr/>
      </dsp:nvSpPr>
      <dsp:spPr>
        <a:xfrm rot="15120000">
          <a:off x="2076961" y="2651325"/>
          <a:ext cx="363961" cy="4624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dirty="0"/>
        </a:p>
      </dsp:txBody>
      <dsp:txXfrm rot="10800000">
        <a:off x="2148425" y="2795727"/>
        <a:ext cx="254773" cy="277441"/>
      </dsp:txXfrm>
    </dsp:sp>
    <dsp:sp modelId="{A192D945-9292-4F66-B348-F9466DA1E39A}">
      <dsp:nvSpPr>
        <dsp:cNvPr id="0" name=""/>
        <dsp:cNvSpPr/>
      </dsp:nvSpPr>
      <dsp:spPr>
        <a:xfrm>
          <a:off x="1252927" y="1209625"/>
          <a:ext cx="1370077" cy="1370077"/>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kern="1200" dirty="0" smtClean="0"/>
            <a:t>V.-</a:t>
          </a:r>
          <a:r>
            <a:rPr lang="es-ES" sz="1200" kern="1200" dirty="0" smtClean="0"/>
            <a:t> Conclusión del proceso electoral.</a:t>
          </a:r>
          <a:endParaRPr lang="es-MX" sz="1200" kern="1200" dirty="0"/>
        </a:p>
      </dsp:txBody>
      <dsp:txXfrm>
        <a:off x="1453570" y="1410268"/>
        <a:ext cx="968791" cy="968791"/>
      </dsp:txXfrm>
    </dsp:sp>
    <dsp:sp modelId="{2CCAA0D0-1D93-4DEB-8A2E-EAF6804BD869}">
      <dsp:nvSpPr>
        <dsp:cNvPr id="0" name=""/>
        <dsp:cNvSpPr/>
      </dsp:nvSpPr>
      <dsp:spPr>
        <a:xfrm rot="19440000">
          <a:off x="2624520" y="998913"/>
          <a:ext cx="363961" cy="4624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dirty="0"/>
        </a:p>
      </dsp:txBody>
      <dsp:txXfrm>
        <a:off x="2634947" y="1123483"/>
        <a:ext cx="254773" cy="2774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96AA-C22F-497E-9DFC-A971B266F4F4}">
      <dsp:nvSpPr>
        <dsp:cNvPr id="0" name=""/>
        <dsp:cNvSpPr/>
      </dsp:nvSpPr>
      <dsp:spPr>
        <a:xfrm rot="5400000">
          <a:off x="5061327" y="-2387374"/>
          <a:ext cx="1214075" cy="6152173"/>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171450" lvl="1" indent="-171450" algn="just" defTabSz="711200" rtl="0">
            <a:lnSpc>
              <a:spcPct val="90000"/>
            </a:lnSpc>
            <a:spcBef>
              <a:spcPct val="0"/>
            </a:spcBef>
            <a:spcAft>
              <a:spcPct val="15000"/>
            </a:spcAft>
            <a:buChar char="••"/>
          </a:pPr>
          <a:r>
            <a:rPr lang="es-MX" sz="1600" kern="1200" dirty="0" smtClean="0"/>
            <a:t>Si no va el </a:t>
          </a:r>
          <a:r>
            <a:rPr lang="es-MX" sz="1600" u="sng" kern="1200" dirty="0" smtClean="0"/>
            <a:t>Presidente</a:t>
          </a:r>
          <a:r>
            <a:rPr lang="es-MX" sz="1600" kern="1200" dirty="0" smtClean="0"/>
            <a:t>, le seguirá el </a:t>
          </a:r>
          <a:r>
            <a:rPr lang="es-MX" sz="1600" u="sng" kern="1200" dirty="0" smtClean="0"/>
            <a:t>Secretario</a:t>
          </a:r>
          <a:r>
            <a:rPr lang="es-MX" sz="1600" kern="1200" dirty="0" smtClean="0"/>
            <a:t>, y si no, alguno de los </a:t>
          </a:r>
          <a:r>
            <a:rPr lang="es-MX" sz="1600" u="sng" kern="1200" dirty="0" smtClean="0"/>
            <a:t>Escrutadores</a:t>
          </a:r>
          <a:r>
            <a:rPr lang="es-MX" sz="1600" kern="1200" dirty="0" smtClean="0"/>
            <a:t>, éste asumirá y realizará las funciones de Presidente</a:t>
          </a:r>
          <a:endParaRPr lang="es-MX" sz="1600" kern="1200" dirty="0"/>
        </a:p>
        <a:p>
          <a:pPr marL="171450" lvl="1" indent="-171450" algn="just" defTabSz="711200" rtl="0">
            <a:lnSpc>
              <a:spcPct val="90000"/>
            </a:lnSpc>
            <a:spcBef>
              <a:spcPct val="0"/>
            </a:spcBef>
            <a:spcAft>
              <a:spcPct val="15000"/>
            </a:spcAft>
            <a:buChar char="••"/>
          </a:pPr>
          <a:r>
            <a:rPr lang="es-MX" sz="1600" kern="1200" dirty="0" smtClean="0"/>
            <a:t>Si sólo estuvieran los </a:t>
          </a:r>
          <a:r>
            <a:rPr lang="es-MX" sz="1600" u="sng" kern="1200" dirty="0" smtClean="0"/>
            <a:t>suplentes generales</a:t>
          </a:r>
          <a:r>
            <a:rPr lang="es-MX" sz="1600" kern="1200" dirty="0" smtClean="0"/>
            <a:t>, uno de ellos asumirá y realizará las funciones de Presidente, los otros las de Secretario, primer y segundo Escrutador.</a:t>
          </a:r>
          <a:endParaRPr lang="es-MX" sz="1600" kern="1200" dirty="0"/>
        </a:p>
      </dsp:txBody>
      <dsp:txXfrm rot="-5400000">
        <a:off x="2592278" y="140941"/>
        <a:ext cx="6092907" cy="1095543"/>
      </dsp:txXfrm>
    </dsp:sp>
    <dsp:sp modelId="{3737D979-A865-4CCD-83B1-78A6DC842F2D}">
      <dsp:nvSpPr>
        <dsp:cNvPr id="0" name=""/>
        <dsp:cNvSpPr/>
      </dsp:nvSpPr>
      <dsp:spPr>
        <a:xfrm>
          <a:off x="0" y="0"/>
          <a:ext cx="2444251" cy="13769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s-MX" sz="2700" kern="1200" dirty="0" smtClean="0"/>
            <a:t>El Pte. Se encargara de las comisiones</a:t>
          </a:r>
          <a:endParaRPr lang="es-MX" sz="2700" kern="1200" dirty="0"/>
        </a:p>
      </dsp:txBody>
      <dsp:txXfrm>
        <a:off x="67216" y="67216"/>
        <a:ext cx="2309819" cy="1242497"/>
      </dsp:txXfrm>
    </dsp:sp>
    <dsp:sp modelId="{5AB644FC-84DC-4496-9482-37A551A13CA6}">
      <dsp:nvSpPr>
        <dsp:cNvPr id="0" name=""/>
        <dsp:cNvSpPr/>
      </dsp:nvSpPr>
      <dsp:spPr>
        <a:xfrm rot="5400000">
          <a:off x="3893771" y="150420"/>
          <a:ext cx="3504406" cy="6112165"/>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rtl="0">
            <a:lnSpc>
              <a:spcPct val="90000"/>
            </a:lnSpc>
            <a:spcBef>
              <a:spcPct val="0"/>
            </a:spcBef>
            <a:spcAft>
              <a:spcPct val="15000"/>
            </a:spcAft>
            <a:buChar char="••"/>
          </a:pPr>
          <a:r>
            <a:rPr lang="es-MX" sz="1600" kern="1200" dirty="0" smtClean="0"/>
            <a:t>El Coordinador Electoral del Consejo Distrital o Municipal que corresponda </a:t>
          </a:r>
          <a:r>
            <a:rPr lang="es-MX" sz="1600" u="sng" kern="1200" dirty="0" smtClean="0"/>
            <a:t>tomará las medidas </a:t>
          </a:r>
          <a:r>
            <a:rPr lang="es-MX" sz="1600" kern="1200" dirty="0" smtClean="0"/>
            <a:t>necesarias para la instalación de la misma. </a:t>
          </a:r>
          <a:r>
            <a:rPr lang="es-MX" sz="1600" u="sng" kern="1200" dirty="0" smtClean="0"/>
            <a:t>Presencia de N.P</a:t>
          </a:r>
          <a:endParaRPr lang="es-MX" sz="1600" u="sng" kern="1200" dirty="0"/>
        </a:p>
        <a:p>
          <a:pPr marL="171450" lvl="1" indent="-171450" algn="just" defTabSz="711200" rtl="0">
            <a:lnSpc>
              <a:spcPct val="90000"/>
            </a:lnSpc>
            <a:spcBef>
              <a:spcPct val="0"/>
            </a:spcBef>
            <a:spcAft>
              <a:spcPct val="15000"/>
            </a:spcAft>
            <a:buChar char="••"/>
          </a:pPr>
          <a:r>
            <a:rPr lang="es-MX" sz="1600" kern="1200" dirty="0" smtClean="0"/>
            <a:t>Los representantes de los </a:t>
          </a:r>
          <a:r>
            <a:rPr lang="es-MX" sz="1600" u="sng" kern="1200" dirty="0" smtClean="0"/>
            <a:t>P.P </a:t>
          </a:r>
          <a:r>
            <a:rPr lang="es-MX" sz="1600" kern="1200" dirty="0" smtClean="0"/>
            <a:t>ante la mesa directiva de casilla designarán, por mayoría, a los funcionarios necesarios para integrar e instalar las casillas </a:t>
          </a:r>
          <a:r>
            <a:rPr lang="es-MX" sz="1600" u="sng" kern="1200" dirty="0" smtClean="0"/>
            <a:t>de entre los electores </a:t>
          </a:r>
          <a:r>
            <a:rPr lang="es-MX" sz="1600" kern="1200" dirty="0" smtClean="0"/>
            <a:t>presentes siempre que estén en la lista nominal.</a:t>
          </a:r>
          <a:endParaRPr lang="es-MX" sz="1600" kern="1200" dirty="0"/>
        </a:p>
        <a:p>
          <a:pPr marL="171450" lvl="1" indent="-171450" algn="just" defTabSz="711200" rtl="0">
            <a:lnSpc>
              <a:spcPct val="90000"/>
            </a:lnSpc>
            <a:spcBef>
              <a:spcPct val="0"/>
            </a:spcBef>
            <a:spcAft>
              <a:spcPct val="15000"/>
            </a:spcAft>
            <a:buChar char="••"/>
          </a:pPr>
          <a:r>
            <a:rPr lang="es-MX" sz="1600" u="sng" kern="1200" dirty="0" smtClean="0"/>
            <a:t>Si a las doce de la mañana </a:t>
          </a:r>
          <a:r>
            <a:rPr lang="es-MX" sz="1600" kern="1200" dirty="0" smtClean="0"/>
            <a:t>levantarán un acta en la que se harán constar los hechos, el nombre, la clave de elector y firma autógrafa de los que la suscriben, la cual enviarán al consejo distrital o municipal electoral que corresponda. Los representantes de los partidos políticos, deberán obligatoriamente firmar el acta respectiva.</a:t>
          </a:r>
          <a:endParaRPr lang="es-MX" sz="1600" kern="1200" dirty="0"/>
        </a:p>
      </dsp:txBody>
      <dsp:txXfrm rot="-5400000">
        <a:off x="2589892" y="1625371"/>
        <a:ext cx="5941094" cy="3162264"/>
      </dsp:txXfrm>
    </dsp:sp>
    <dsp:sp modelId="{5E75AC03-F297-424D-9E09-3239D468C4E5}">
      <dsp:nvSpPr>
        <dsp:cNvPr id="0" name=""/>
        <dsp:cNvSpPr/>
      </dsp:nvSpPr>
      <dsp:spPr>
        <a:xfrm>
          <a:off x="72010" y="1511779"/>
          <a:ext cx="2441864" cy="137692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s-MX" sz="2700" kern="1200" dirty="0" smtClean="0"/>
            <a:t>SI NO FUERA NINGUNO</a:t>
          </a:r>
          <a:endParaRPr lang="es-MX" sz="2700" kern="1200" dirty="0"/>
        </a:p>
      </dsp:txBody>
      <dsp:txXfrm>
        <a:off x="139226" y="1578995"/>
        <a:ext cx="2307432" cy="12424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5ABFB-25F2-4626-8C86-72A8DE53137B}">
      <dsp:nvSpPr>
        <dsp:cNvPr id="0" name=""/>
        <dsp:cNvSpPr/>
      </dsp:nvSpPr>
      <dsp:spPr>
        <a:xfrm>
          <a:off x="3182296" y="1518648"/>
          <a:ext cx="1865007" cy="186500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AB4E958-8210-497C-829F-01DC140DFD74}">
      <dsp:nvSpPr>
        <dsp:cNvPr id="0" name=""/>
        <dsp:cNvSpPr/>
      </dsp:nvSpPr>
      <dsp:spPr>
        <a:xfrm>
          <a:off x="3033095" y="0"/>
          <a:ext cx="2163408" cy="12522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s-MX" sz="1300" kern="1200" dirty="0" smtClean="0"/>
            <a:t>I.- El lugar, la fecha y hora en que se inicie el acto de instalación;</a:t>
          </a:r>
          <a:endParaRPr lang="es-MX" sz="1300" kern="1200" dirty="0"/>
        </a:p>
      </dsp:txBody>
      <dsp:txXfrm>
        <a:off x="3033095" y="0"/>
        <a:ext cx="2163408" cy="1252219"/>
      </dsp:txXfrm>
    </dsp:sp>
    <dsp:sp modelId="{1EBA932C-0B03-4357-B490-7D965D4211EC}">
      <dsp:nvSpPr>
        <dsp:cNvPr id="0" name=""/>
        <dsp:cNvSpPr/>
      </dsp:nvSpPr>
      <dsp:spPr>
        <a:xfrm>
          <a:off x="3891745" y="2033923"/>
          <a:ext cx="1865007" cy="1865007"/>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375B34-F5DC-495E-8923-411AD3A4DE13}">
      <dsp:nvSpPr>
        <dsp:cNvPr id="0" name=""/>
        <dsp:cNvSpPr/>
      </dsp:nvSpPr>
      <dsp:spPr>
        <a:xfrm>
          <a:off x="5905206" y="1651863"/>
          <a:ext cx="1939607" cy="13587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s-MX" sz="1300" kern="1200" dirty="0" smtClean="0">
              <a:solidFill>
                <a:srgbClr val="FFC000"/>
              </a:solidFill>
            </a:rPr>
            <a:t>II.- Los nombres y apellidos de los funcionarios, representantes de partido o electores que intervengan;</a:t>
          </a:r>
          <a:endParaRPr lang="es-MX" sz="1300" kern="1200" dirty="0">
            <a:solidFill>
              <a:srgbClr val="FFC000"/>
            </a:solidFill>
          </a:endParaRPr>
        </a:p>
      </dsp:txBody>
      <dsp:txXfrm>
        <a:off x="5905206" y="1651863"/>
        <a:ext cx="1939607" cy="1358790"/>
      </dsp:txXfrm>
    </dsp:sp>
    <dsp:sp modelId="{2C08D0BA-796B-4CD7-A469-B4D784000C91}">
      <dsp:nvSpPr>
        <dsp:cNvPr id="0" name=""/>
        <dsp:cNvSpPr/>
      </dsp:nvSpPr>
      <dsp:spPr>
        <a:xfrm>
          <a:off x="3620946" y="2868381"/>
          <a:ext cx="1865007" cy="1865007"/>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4853E9A-1FF8-44E2-AF9B-150FDFB88C0F}">
      <dsp:nvSpPr>
        <dsp:cNvPr id="0" name=""/>
        <dsp:cNvSpPr/>
      </dsp:nvSpPr>
      <dsp:spPr>
        <a:xfrm>
          <a:off x="5606805" y="3969801"/>
          <a:ext cx="1939607" cy="13587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s-MX" sz="1300" kern="1200" dirty="0" smtClean="0">
              <a:solidFill>
                <a:schemeClr val="bg1"/>
              </a:solidFill>
            </a:rPr>
            <a:t>III.- La constancia de que obran en poder de la mesa directiva de casilla, las boletas electorales, la documentación electoral, materiales y útiles necesarios para la elección</a:t>
          </a:r>
          <a:r>
            <a:rPr lang="es-MX" sz="1300" kern="1200" dirty="0" smtClean="0"/>
            <a:t>;</a:t>
          </a:r>
          <a:endParaRPr lang="es-MX" sz="1300" kern="1200" dirty="0"/>
        </a:p>
      </dsp:txBody>
      <dsp:txXfrm>
        <a:off x="5606805" y="3969801"/>
        <a:ext cx="1939607" cy="1358790"/>
      </dsp:txXfrm>
    </dsp:sp>
    <dsp:sp modelId="{9AD1A694-1358-4C0A-8308-F6263B7C0116}">
      <dsp:nvSpPr>
        <dsp:cNvPr id="0" name=""/>
        <dsp:cNvSpPr/>
      </dsp:nvSpPr>
      <dsp:spPr>
        <a:xfrm>
          <a:off x="2743646" y="2868381"/>
          <a:ext cx="1865007" cy="1865007"/>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6E43650-72A1-451C-8A67-2163F70A7D4E}">
      <dsp:nvSpPr>
        <dsp:cNvPr id="0" name=""/>
        <dsp:cNvSpPr/>
      </dsp:nvSpPr>
      <dsp:spPr>
        <a:xfrm>
          <a:off x="683186" y="3969801"/>
          <a:ext cx="1939607" cy="13587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s-MX" sz="1300" kern="1200" dirty="0" smtClean="0">
              <a:solidFill>
                <a:schemeClr val="bg1"/>
              </a:solidFill>
            </a:rPr>
            <a:t>IV.- La mención de que se abrieron las urnas en presencia de los funcionarios, representantes y electores asistentes comprobándose que estaban vacías; y</a:t>
          </a:r>
          <a:endParaRPr lang="es-MX" sz="1300" kern="1200" dirty="0">
            <a:solidFill>
              <a:schemeClr val="bg1"/>
            </a:solidFill>
          </a:endParaRPr>
        </a:p>
      </dsp:txBody>
      <dsp:txXfrm>
        <a:off x="683186" y="3969801"/>
        <a:ext cx="1939607" cy="1358790"/>
      </dsp:txXfrm>
    </dsp:sp>
    <dsp:sp modelId="{C5E88A72-A48A-4CB0-8C79-739BB269894D}">
      <dsp:nvSpPr>
        <dsp:cNvPr id="0" name=""/>
        <dsp:cNvSpPr/>
      </dsp:nvSpPr>
      <dsp:spPr>
        <a:xfrm>
          <a:off x="2472847" y="2033923"/>
          <a:ext cx="1865007" cy="1865007"/>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CF26DE2-2611-4BBA-9937-857947DCDE9E}">
      <dsp:nvSpPr>
        <dsp:cNvPr id="0" name=""/>
        <dsp:cNvSpPr/>
      </dsp:nvSpPr>
      <dsp:spPr>
        <a:xfrm>
          <a:off x="384785" y="1651863"/>
          <a:ext cx="1939607" cy="13587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s-MX" sz="1300" kern="1200" dirty="0" smtClean="0">
              <a:solidFill>
                <a:schemeClr val="bg1"/>
              </a:solidFill>
            </a:rPr>
            <a:t>V.- En caso de algún incidente suscitado con motivo de la instalación, una breve relación de hechos, señalando la hora en que ocurrieron.</a:t>
          </a:r>
          <a:endParaRPr lang="es-MX" sz="1300" kern="1200" dirty="0">
            <a:solidFill>
              <a:schemeClr val="bg1"/>
            </a:solidFill>
          </a:endParaRPr>
        </a:p>
      </dsp:txBody>
      <dsp:txXfrm>
        <a:off x="384785" y="1651863"/>
        <a:ext cx="1939607" cy="13587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37146-D9F2-4F7F-BB87-56AAD339A569}">
      <dsp:nvSpPr>
        <dsp:cNvPr id="0" name=""/>
        <dsp:cNvSpPr/>
      </dsp:nvSpPr>
      <dsp:spPr>
        <a:xfrm>
          <a:off x="0" y="0"/>
          <a:ext cx="4525963" cy="4525963"/>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F0BF53-86BB-43D5-9108-AB96729F74B2}">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MX" sz="2400" kern="1200" dirty="0" smtClean="0"/>
            <a:t>El Presidente y/o Secretario de la Mesa Directiva de casilla debe </a:t>
          </a:r>
          <a:r>
            <a:rPr lang="es-MX" sz="2400" u="sng" kern="1200" dirty="0" smtClean="0"/>
            <a:t>recibir los escritos de protesta y en su caso las pruebas documentales que se exhiban</a:t>
          </a:r>
          <a:r>
            <a:rPr lang="es-MX" sz="2400" kern="1200" dirty="0" smtClean="0"/>
            <a:t>. El original y las copias de los escritos de protesta y las pruebas exhibidas las integrará al </a:t>
          </a:r>
          <a:r>
            <a:rPr lang="es-MX" sz="2400" u="sng" kern="1200" dirty="0" smtClean="0"/>
            <a:t>sobre electoral</a:t>
          </a:r>
          <a:r>
            <a:rPr lang="es-MX" sz="2400" kern="1200" dirty="0" smtClean="0"/>
            <a:t>. Una copia del escrito de protesta y de las pruebas serán entregadas al recurrente firmadas por el Presidente y/o Secretario de la Mesa. Por ningún motivo los integrantes de la mesa directiva de casilla discutirán los hechos consignados en los mismos.</a:t>
          </a:r>
          <a:endParaRPr lang="es-MX" sz="2400" kern="1200" dirty="0"/>
        </a:p>
      </dsp:txBody>
      <dsp:txXfrm>
        <a:off x="2262981" y="0"/>
        <a:ext cx="5966618" cy="45259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E4381-4D6E-452E-9659-EBFEA853372D}">
      <dsp:nvSpPr>
        <dsp:cNvPr id="0" name=""/>
        <dsp:cNvSpPr/>
      </dsp:nvSpPr>
      <dsp:spPr>
        <a:xfrm>
          <a:off x="0" y="20277"/>
          <a:ext cx="7139136" cy="7831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t>Concluida la votación, el Secretario de la mesa anotará en el acta única de la jornada electoral el cierre de la votación suscribiéndola conjuntamente</a:t>
          </a:r>
          <a:endParaRPr lang="es-MX" sz="1400" kern="1200" dirty="0"/>
        </a:p>
      </dsp:txBody>
      <dsp:txXfrm>
        <a:off x="38231" y="58508"/>
        <a:ext cx="7062674" cy="706706"/>
      </dsp:txXfrm>
    </dsp:sp>
    <dsp:sp modelId="{F7C309BE-A15C-4900-95D4-11CBF4B60024}">
      <dsp:nvSpPr>
        <dsp:cNvPr id="0" name=""/>
        <dsp:cNvSpPr/>
      </dsp:nvSpPr>
      <dsp:spPr>
        <a:xfrm>
          <a:off x="0" y="843766"/>
          <a:ext cx="7139136" cy="7831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t>funcionarios de la mesa directiva y de los representantes de los partidos políticos, en la que se hará constar:</a:t>
          </a:r>
          <a:endParaRPr lang="es-MX" sz="1400" kern="1200" dirty="0"/>
        </a:p>
      </dsp:txBody>
      <dsp:txXfrm>
        <a:off x="38231" y="881997"/>
        <a:ext cx="7062674" cy="706706"/>
      </dsp:txXfrm>
    </dsp:sp>
    <dsp:sp modelId="{62032DF2-B938-443E-A13F-1C57EE001593}">
      <dsp:nvSpPr>
        <dsp:cNvPr id="0" name=""/>
        <dsp:cNvSpPr/>
      </dsp:nvSpPr>
      <dsp:spPr>
        <a:xfrm>
          <a:off x="0" y="1667255"/>
          <a:ext cx="7139136" cy="78316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t>I.- Los incidentes que se relacionen con ella;</a:t>
          </a:r>
          <a:endParaRPr lang="es-MX" sz="1400" kern="1200" dirty="0"/>
        </a:p>
      </dsp:txBody>
      <dsp:txXfrm>
        <a:off x="38231" y="1705486"/>
        <a:ext cx="7062674" cy="706706"/>
      </dsp:txXfrm>
    </dsp:sp>
    <dsp:sp modelId="{0DF54F65-D32A-41C2-8826-3787F2E06E87}">
      <dsp:nvSpPr>
        <dsp:cNvPr id="0" name=""/>
        <dsp:cNvSpPr/>
      </dsp:nvSpPr>
      <dsp:spPr>
        <a:xfrm>
          <a:off x="0" y="2490744"/>
          <a:ext cx="7139136" cy="78316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t>II.- Los escritos de protesta presentados y pruebas exhibidas;</a:t>
          </a:r>
          <a:endParaRPr lang="es-MX" sz="1400" kern="1200" dirty="0"/>
        </a:p>
      </dsp:txBody>
      <dsp:txXfrm>
        <a:off x="38231" y="2528975"/>
        <a:ext cx="7062674" cy="706706"/>
      </dsp:txXfrm>
    </dsp:sp>
    <dsp:sp modelId="{A492F7BA-18CD-4868-BC66-E128F8C67C13}">
      <dsp:nvSpPr>
        <dsp:cNvPr id="0" name=""/>
        <dsp:cNvSpPr/>
      </dsp:nvSpPr>
      <dsp:spPr>
        <a:xfrm>
          <a:off x="0" y="3314232"/>
          <a:ext cx="7139136" cy="783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t>III.- La hora y circunstancias en que la votación haya concluido; y</a:t>
          </a:r>
          <a:endParaRPr lang="es-MX" sz="1400" kern="1200" dirty="0"/>
        </a:p>
      </dsp:txBody>
      <dsp:txXfrm>
        <a:off x="38231" y="3352463"/>
        <a:ext cx="7062674" cy="706706"/>
      </dsp:txXfrm>
    </dsp:sp>
    <dsp:sp modelId="{C8DC70EA-9D66-4A2F-B08C-DF4367084022}">
      <dsp:nvSpPr>
        <dsp:cNvPr id="0" name=""/>
        <dsp:cNvSpPr/>
      </dsp:nvSpPr>
      <dsp:spPr>
        <a:xfrm>
          <a:off x="0" y="4137721"/>
          <a:ext cx="7139136" cy="7831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t>IV.- El original y las copias del acta se integrarán al sobre electoral, proporcionando copias legibles al Presidente de la Mesa Directiva de Casilla y a los representantes de los partidos políticos acreditados que estén presentes.</a:t>
          </a:r>
          <a:endParaRPr lang="es-MX" sz="1400" kern="1200" dirty="0"/>
        </a:p>
      </dsp:txBody>
      <dsp:txXfrm>
        <a:off x="38231" y="4175952"/>
        <a:ext cx="7062674" cy="7067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CCE1B-34F9-4F25-855B-3200822E3A85}">
      <dsp:nvSpPr>
        <dsp:cNvPr id="0" name=""/>
        <dsp:cNvSpPr/>
      </dsp:nvSpPr>
      <dsp:spPr>
        <a:xfrm>
          <a:off x="0" y="0"/>
          <a:ext cx="4525963" cy="4525963"/>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22F0B-EFB3-4EA0-8FA9-D63897E18F25}">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dirty="0" smtClean="0"/>
            <a:t>I.- El número de electores que votó en la casilla;</a:t>
          </a:r>
          <a:endParaRPr lang="es-MX" sz="1600" kern="1200" dirty="0"/>
        </a:p>
      </dsp:txBody>
      <dsp:txXfrm>
        <a:off x="2262981" y="0"/>
        <a:ext cx="2983309" cy="961767"/>
      </dsp:txXfrm>
    </dsp:sp>
    <dsp:sp modelId="{BFE4A486-259A-43C9-8901-E98EAE94A935}">
      <dsp:nvSpPr>
        <dsp:cNvPr id="0" name=""/>
        <dsp:cNvSpPr/>
      </dsp:nvSpPr>
      <dsp:spPr>
        <a:xfrm>
          <a:off x="594032" y="961767"/>
          <a:ext cx="3337897" cy="3337897"/>
        </a:xfrm>
        <a:prstGeom prst="pie">
          <a:avLst>
            <a:gd name="adj1" fmla="val 5400000"/>
            <a:gd name="adj2" fmla="val 1620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7778DA-5528-428E-BBA1-8EDE4C195030}">
      <dsp:nvSpPr>
        <dsp:cNvPr id="0" name=""/>
        <dsp:cNvSpPr/>
      </dsp:nvSpPr>
      <dsp:spPr>
        <a:xfrm>
          <a:off x="2262981" y="961767"/>
          <a:ext cx="5966618" cy="3337897"/>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dirty="0" smtClean="0"/>
            <a:t>II.- El número de votos emitidos en favor de cada uno de los partidos políticos o candidatos;</a:t>
          </a:r>
          <a:endParaRPr lang="es-MX" sz="1600" kern="1200" dirty="0"/>
        </a:p>
      </dsp:txBody>
      <dsp:txXfrm>
        <a:off x="2262981" y="961767"/>
        <a:ext cx="2983309" cy="961767"/>
      </dsp:txXfrm>
    </dsp:sp>
    <dsp:sp modelId="{515694BF-4CBE-462F-A716-3711ED3EAB02}">
      <dsp:nvSpPr>
        <dsp:cNvPr id="0" name=""/>
        <dsp:cNvSpPr/>
      </dsp:nvSpPr>
      <dsp:spPr>
        <a:xfrm>
          <a:off x="1188065" y="1923534"/>
          <a:ext cx="2149832" cy="2149832"/>
        </a:xfrm>
        <a:prstGeom prst="pie">
          <a:avLst>
            <a:gd name="adj1" fmla="val 5400000"/>
            <a:gd name="adj2" fmla="val 1620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4E2E0-EFC0-4876-B516-A4DDF1F23646}">
      <dsp:nvSpPr>
        <dsp:cNvPr id="0" name=""/>
        <dsp:cNvSpPr/>
      </dsp:nvSpPr>
      <dsp:spPr>
        <a:xfrm>
          <a:off x="2262981" y="1923534"/>
          <a:ext cx="5966618" cy="2149832"/>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dirty="0" smtClean="0"/>
            <a:t>III.- El número de votos nulos, debiéndose entender por éstos:</a:t>
          </a:r>
          <a:endParaRPr lang="es-MX" sz="1600" kern="1200" dirty="0"/>
        </a:p>
      </dsp:txBody>
      <dsp:txXfrm>
        <a:off x="2262981" y="1923534"/>
        <a:ext cx="2983309" cy="961767"/>
      </dsp:txXfrm>
    </dsp:sp>
    <dsp:sp modelId="{A2BEDC5B-A029-472B-A993-AFE6FBFA9A5D}">
      <dsp:nvSpPr>
        <dsp:cNvPr id="0" name=""/>
        <dsp:cNvSpPr/>
      </dsp:nvSpPr>
      <dsp:spPr>
        <a:xfrm>
          <a:off x="1782097" y="2885301"/>
          <a:ext cx="961767" cy="961767"/>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D7303-CDDD-4CB6-A858-5991BD7012D6}">
      <dsp:nvSpPr>
        <dsp:cNvPr id="0" name=""/>
        <dsp:cNvSpPr/>
      </dsp:nvSpPr>
      <dsp:spPr>
        <a:xfrm>
          <a:off x="2262981" y="2885301"/>
          <a:ext cx="5966618" cy="961767"/>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dirty="0" smtClean="0"/>
            <a:t>IV.- El número de boletas sobrantes de cada elección.</a:t>
          </a:r>
          <a:endParaRPr lang="es-MX" sz="1600" kern="1200" dirty="0"/>
        </a:p>
      </dsp:txBody>
      <dsp:txXfrm>
        <a:off x="2262981" y="2885301"/>
        <a:ext cx="2983309" cy="961767"/>
      </dsp:txXfrm>
    </dsp:sp>
    <dsp:sp modelId="{BE0458E5-88C3-470E-BC0B-AEC718D4EC54}">
      <dsp:nvSpPr>
        <dsp:cNvPr id="0" name=""/>
        <dsp:cNvSpPr/>
      </dsp:nvSpPr>
      <dsp:spPr>
        <a:xfrm>
          <a:off x="5246290" y="1923534"/>
          <a:ext cx="2983309" cy="96176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rtl="0">
            <a:lnSpc>
              <a:spcPct val="90000"/>
            </a:lnSpc>
            <a:spcBef>
              <a:spcPct val="0"/>
            </a:spcBef>
            <a:spcAft>
              <a:spcPct val="15000"/>
            </a:spcAft>
            <a:buChar char="••"/>
          </a:pPr>
          <a:r>
            <a:rPr lang="es-MX" sz="1000" kern="1200" dirty="0" smtClean="0"/>
            <a:t>a).- Aquél expresado por un elector en una boleta que depositó en la urna, sin haber marcado ningún emblema de un partido político; y</a:t>
          </a:r>
          <a:endParaRPr lang="es-MX" sz="1000" kern="1200" dirty="0"/>
        </a:p>
        <a:p>
          <a:pPr marL="57150" lvl="1" indent="-57150" algn="l" defTabSz="444500" rtl="0">
            <a:lnSpc>
              <a:spcPct val="90000"/>
            </a:lnSpc>
            <a:spcBef>
              <a:spcPct val="0"/>
            </a:spcBef>
            <a:spcAft>
              <a:spcPct val="15000"/>
            </a:spcAft>
            <a:buChar char="••"/>
          </a:pPr>
          <a:r>
            <a:rPr lang="es-MX" sz="1000" kern="1200" dirty="0" smtClean="0"/>
            <a:t>b).- Cuando el elector marque dos o más emblemas sin existir coalición entre los partidos que hayan sido marcados; y</a:t>
          </a:r>
          <a:endParaRPr lang="es-MX" sz="1000" kern="1200" dirty="0"/>
        </a:p>
      </dsp:txBody>
      <dsp:txXfrm>
        <a:off x="5246290" y="1923534"/>
        <a:ext cx="2983309" cy="9617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7A978-8334-4B2B-8172-88B4F313D867}">
      <dsp:nvSpPr>
        <dsp:cNvPr id="0" name=""/>
        <dsp:cNvSpPr/>
      </dsp:nvSpPr>
      <dsp:spPr>
        <a:xfrm>
          <a:off x="0" y="501"/>
          <a:ext cx="82296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13B8F-CCFE-4202-8850-9D837B5D161A}">
      <dsp:nvSpPr>
        <dsp:cNvPr id="0" name=""/>
        <dsp:cNvSpPr/>
      </dsp:nvSpPr>
      <dsp:spPr>
        <a:xfrm>
          <a:off x="0" y="501"/>
          <a:ext cx="8229600" cy="82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AR" sz="1200" b="1" kern="1200" dirty="0" smtClean="0"/>
            <a:t>1</a:t>
          </a:r>
          <a:r>
            <a:rPr lang="es-AR" sz="1200" kern="1200" dirty="0" smtClean="0"/>
            <a:t>.- EL SECRETARIO DE LA MESA DIRECTIVA DE CASILLA CONTARÁ LAS BOLETAS ELECTORALES SOBRANTES, INUTILIZANDOLAS CON DOS RAYAS DIAGONALES O UNA CRUZ CON TINTA.</a:t>
          </a:r>
          <a:endParaRPr lang="es-MX" sz="1200" kern="1200" dirty="0"/>
        </a:p>
      </dsp:txBody>
      <dsp:txXfrm>
        <a:off x="0" y="501"/>
        <a:ext cx="8229600" cy="820690"/>
      </dsp:txXfrm>
    </dsp:sp>
    <dsp:sp modelId="{5779FA05-A2C2-46AC-B5C6-BDC1F2A7ABA9}">
      <dsp:nvSpPr>
        <dsp:cNvPr id="0" name=""/>
        <dsp:cNvSpPr/>
      </dsp:nvSpPr>
      <dsp:spPr>
        <a:xfrm>
          <a:off x="0" y="821191"/>
          <a:ext cx="8229600" cy="0"/>
        </a:xfrm>
        <a:prstGeom prst="line">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70BA9-4F9A-423A-8C8B-DF52F602101E}">
      <dsp:nvSpPr>
        <dsp:cNvPr id="0" name=""/>
        <dsp:cNvSpPr/>
      </dsp:nvSpPr>
      <dsp:spPr>
        <a:xfrm>
          <a:off x="0" y="821191"/>
          <a:ext cx="8229600" cy="82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AR" sz="1200" kern="1200" dirty="0" smtClean="0"/>
            <a:t>SE ENTENDERÀ POR BOLETAS SOBRANTES AQUELLAS QUE HABIENDO SIDO ENTREGADAS A LA MESA DIRECTIVA DE CASILLA NO FUERON UTILIZADAS POR LOS ELECTORES.</a:t>
          </a:r>
          <a:endParaRPr lang="es-MX" sz="1200" kern="1200" dirty="0"/>
        </a:p>
      </dsp:txBody>
      <dsp:txXfrm>
        <a:off x="0" y="821191"/>
        <a:ext cx="8229600" cy="820690"/>
      </dsp:txXfrm>
    </dsp:sp>
    <dsp:sp modelId="{C21FA12A-AF9D-4A14-A18F-77D55D4AA698}">
      <dsp:nvSpPr>
        <dsp:cNvPr id="0" name=""/>
        <dsp:cNvSpPr/>
      </dsp:nvSpPr>
      <dsp:spPr>
        <a:xfrm>
          <a:off x="0" y="1641882"/>
          <a:ext cx="8229600" cy="0"/>
        </a:xfrm>
        <a:prstGeom prst="line">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F5612-D136-4E00-BEF2-97A327EF4F18}">
      <dsp:nvSpPr>
        <dsp:cNvPr id="0" name=""/>
        <dsp:cNvSpPr/>
      </dsp:nvSpPr>
      <dsp:spPr>
        <a:xfrm>
          <a:off x="0" y="1641882"/>
          <a:ext cx="8229600" cy="82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AR" sz="1200" b="1" kern="1200" dirty="0" smtClean="0"/>
            <a:t>2</a:t>
          </a:r>
          <a:r>
            <a:rPr lang="es-AR" sz="1200" kern="1200" dirty="0" smtClean="0"/>
            <a:t>.- SE ABRIRÁ LA URNA DE LA ELECCIÓN DE DIPUTADOS.</a:t>
          </a:r>
          <a:endParaRPr lang="es-MX" sz="1200" kern="1200" dirty="0"/>
        </a:p>
      </dsp:txBody>
      <dsp:txXfrm>
        <a:off x="0" y="1641882"/>
        <a:ext cx="8229600" cy="820690"/>
      </dsp:txXfrm>
    </dsp:sp>
    <dsp:sp modelId="{CAEF976C-FB9A-4358-91F3-CF13BFAAFE30}">
      <dsp:nvSpPr>
        <dsp:cNvPr id="0" name=""/>
        <dsp:cNvSpPr/>
      </dsp:nvSpPr>
      <dsp:spPr>
        <a:xfrm>
          <a:off x="0" y="2462573"/>
          <a:ext cx="8229600" cy="0"/>
        </a:xfrm>
        <a:prstGeom prst="line">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AF9FA-F124-4232-A3FF-72891FC6E06B}">
      <dsp:nvSpPr>
        <dsp:cNvPr id="0" name=""/>
        <dsp:cNvSpPr/>
      </dsp:nvSpPr>
      <dsp:spPr>
        <a:xfrm>
          <a:off x="0" y="2462573"/>
          <a:ext cx="8229600" cy="82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AR" sz="1200" b="1" kern="1200" dirty="0" smtClean="0"/>
            <a:t>3</a:t>
          </a:r>
          <a:r>
            <a:rPr lang="es-AR" sz="1200" kern="1200" dirty="0" smtClean="0"/>
            <a:t>.- </a:t>
          </a:r>
          <a:r>
            <a:rPr lang="es-AR" sz="1200" b="1" kern="1200" dirty="0" smtClean="0"/>
            <a:t>SE COMPROBARÁ SI EL NÚMERO DE BOLETAS DEPOSITADAS EN LA URNA CORRESPONDE AL NÚMERO DE ELECTORES QUE SUFRAGARON, PARA LO CUAL UNO DE LOS ESCRUTADORES SACARÁ DE LA URNA, UNA POR UNA LAS BOLETAS, CONTÁNDOLAS EN VOZ ALTA, Y CLASIFICANDOLAS, EN TANTO QUE EL OTRO ESCRUTADOR IRÁ CONTANDO EN LA LISTA NOMINAL DE ELECTORES EL NÚMERO DE LOS CIUDADANOS QUE VOTARON.</a:t>
          </a:r>
          <a:endParaRPr lang="es-MX" sz="1200" kern="1200" dirty="0"/>
        </a:p>
      </dsp:txBody>
      <dsp:txXfrm>
        <a:off x="0" y="2462573"/>
        <a:ext cx="8229600" cy="820690"/>
      </dsp:txXfrm>
    </dsp:sp>
    <dsp:sp modelId="{5EC5F1D4-EF0E-4A46-B557-A59542A0A38D}">
      <dsp:nvSpPr>
        <dsp:cNvPr id="0" name=""/>
        <dsp:cNvSpPr/>
      </dsp:nvSpPr>
      <dsp:spPr>
        <a:xfrm>
          <a:off x="0" y="3283264"/>
          <a:ext cx="8229600" cy="0"/>
        </a:xfrm>
        <a:prstGeom prst="lin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E4AF2-3374-4803-B119-0D8A2CE7105F}">
      <dsp:nvSpPr>
        <dsp:cNvPr id="0" name=""/>
        <dsp:cNvSpPr/>
      </dsp:nvSpPr>
      <dsp:spPr>
        <a:xfrm>
          <a:off x="0" y="3283264"/>
          <a:ext cx="8229600" cy="82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AR" sz="1200" b="1" kern="1200" dirty="0" smtClean="0"/>
            <a:t>4</a:t>
          </a:r>
          <a:r>
            <a:rPr lang="es-AR" sz="1200" kern="1200" dirty="0" smtClean="0"/>
            <a:t>.- AL TERMINAR DE SACAR LAS BOLETAS DE LA URNA, SE MOSTRARÁ A TODOS LOS PRESENTES QUE QUEDÓ VACÍA.</a:t>
          </a:r>
          <a:endParaRPr lang="es-MX" sz="1200" kern="1200" dirty="0"/>
        </a:p>
      </dsp:txBody>
      <dsp:txXfrm>
        <a:off x="0" y="3283264"/>
        <a:ext cx="8229600" cy="8206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83DC4-7A7D-456D-B1A4-1ED035748C5C}">
      <dsp:nvSpPr>
        <dsp:cNvPr id="0" name=""/>
        <dsp:cNvSpPr/>
      </dsp:nvSpPr>
      <dsp:spPr>
        <a:xfrm>
          <a:off x="0" y="0"/>
          <a:ext cx="4351338" cy="4351338"/>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8E088-2B69-4A90-B83E-6987A07D7248}">
      <dsp:nvSpPr>
        <dsp:cNvPr id="0" name=""/>
        <dsp:cNvSpPr/>
      </dsp:nvSpPr>
      <dsp:spPr>
        <a:xfrm>
          <a:off x="2175669" y="0"/>
          <a:ext cx="6852026" cy="435133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b="1" kern="1200" dirty="0" smtClean="0">
              <a:latin typeface="Arial" panose="020B0604020202020204" pitchFamily="34" charset="0"/>
              <a:cs typeface="Arial" panose="020B0604020202020204" pitchFamily="34" charset="0"/>
            </a:rPr>
            <a:t>Consejos Distritales y Municipales: </a:t>
          </a:r>
          <a:endParaRPr lang="es-MX" sz="1800" b="1" kern="1200" dirty="0">
            <a:latin typeface="Arial" panose="020B0604020202020204" pitchFamily="34" charset="0"/>
            <a:cs typeface="Arial" panose="020B0604020202020204" pitchFamily="34" charset="0"/>
          </a:endParaRPr>
        </a:p>
      </dsp:txBody>
      <dsp:txXfrm>
        <a:off x="2175669" y="0"/>
        <a:ext cx="6852026" cy="924659"/>
      </dsp:txXfrm>
    </dsp:sp>
    <dsp:sp modelId="{A20B3FC6-A724-4764-B67A-AD88BAD99117}">
      <dsp:nvSpPr>
        <dsp:cNvPr id="0" name=""/>
        <dsp:cNvSpPr/>
      </dsp:nvSpPr>
      <dsp:spPr>
        <a:xfrm>
          <a:off x="571113" y="924659"/>
          <a:ext cx="3209111" cy="320911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1A9293-3105-487C-ACC2-FA2C6F710284}">
      <dsp:nvSpPr>
        <dsp:cNvPr id="0" name=""/>
        <dsp:cNvSpPr/>
      </dsp:nvSpPr>
      <dsp:spPr>
        <a:xfrm>
          <a:off x="2175669" y="924659"/>
          <a:ext cx="6852026" cy="320911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Deberán celebrar Sesión de Cómputo a partir de: 8:00 Horas de Miércoles siguiente al día de la elección.</a:t>
          </a:r>
          <a:endParaRPr lang="es-MX" sz="1400" kern="1200" dirty="0">
            <a:latin typeface="Arial" panose="020B0604020202020204" pitchFamily="34" charset="0"/>
            <a:cs typeface="Arial" panose="020B0604020202020204" pitchFamily="34" charset="0"/>
          </a:endParaRPr>
        </a:p>
      </dsp:txBody>
      <dsp:txXfrm>
        <a:off x="2175669" y="924659"/>
        <a:ext cx="6852026" cy="924659"/>
      </dsp:txXfrm>
    </dsp:sp>
    <dsp:sp modelId="{4F18652A-4C61-4A0C-A6C1-66321A9A0B09}">
      <dsp:nvSpPr>
        <dsp:cNvPr id="0" name=""/>
        <dsp:cNvSpPr/>
      </dsp:nvSpPr>
      <dsp:spPr>
        <a:xfrm>
          <a:off x="1142226" y="1849318"/>
          <a:ext cx="2066885" cy="2066885"/>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E4824-605A-4BD1-BC94-5AB1C5B75607}">
      <dsp:nvSpPr>
        <dsp:cNvPr id="0" name=""/>
        <dsp:cNvSpPr/>
      </dsp:nvSpPr>
      <dsp:spPr>
        <a:xfrm>
          <a:off x="2175669" y="1849318"/>
          <a:ext cx="6852026" cy="206688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No se podrá suspender Sesión mientras no se haya concluido el Cómputo de la elección, salvo acuerdo.</a:t>
          </a:r>
          <a:endParaRPr lang="es-MX" sz="1400" kern="1200" dirty="0">
            <a:latin typeface="Arial" panose="020B0604020202020204" pitchFamily="34" charset="0"/>
            <a:cs typeface="Arial" panose="020B0604020202020204" pitchFamily="34" charset="0"/>
          </a:endParaRPr>
        </a:p>
      </dsp:txBody>
      <dsp:txXfrm>
        <a:off x="2175669" y="1849318"/>
        <a:ext cx="6852026" cy="924659"/>
      </dsp:txXfrm>
    </dsp:sp>
    <dsp:sp modelId="{AAEFCE31-A73E-4373-90B5-1AD187BE2FF1}">
      <dsp:nvSpPr>
        <dsp:cNvPr id="0" name=""/>
        <dsp:cNvSpPr/>
      </dsp:nvSpPr>
      <dsp:spPr>
        <a:xfrm>
          <a:off x="1713339" y="2773977"/>
          <a:ext cx="924659" cy="924659"/>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107C2-570B-4706-9B56-4387429BAA26}">
      <dsp:nvSpPr>
        <dsp:cNvPr id="0" name=""/>
        <dsp:cNvSpPr/>
      </dsp:nvSpPr>
      <dsp:spPr>
        <a:xfrm>
          <a:off x="2175669" y="2773977"/>
          <a:ext cx="6852026" cy="924659"/>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Se abstendrán de calificar escritos de: Protesta, Recursos interpuestos, pruebas que se exhiban durante jornada electoral y cómputo, limitándose a hacerlos constar en el ACTA DE CÓMPUTO respectiva, estos escritos serán turnados al Tribunal Electoral del Poder Judicial del Estado de Hidalgo, en términos de la L.E.H. y Ley Estatal de Medios de Impugnación en Materia Electoral</a:t>
          </a:r>
          <a:endParaRPr lang="es-MX" sz="1400" kern="1200" dirty="0">
            <a:latin typeface="Arial" panose="020B0604020202020204" pitchFamily="34" charset="0"/>
            <a:cs typeface="Arial" panose="020B0604020202020204" pitchFamily="34" charset="0"/>
          </a:endParaRPr>
        </a:p>
      </dsp:txBody>
      <dsp:txXfrm>
        <a:off x="2175669" y="2773977"/>
        <a:ext cx="6852026" cy="92465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FC3D8-7FFD-489B-A265-2357B7CF18DA}">
      <dsp:nvSpPr>
        <dsp:cNvPr id="0" name=""/>
        <dsp:cNvSpPr/>
      </dsp:nvSpPr>
      <dsp:spPr>
        <a:xfrm>
          <a:off x="0" y="246428"/>
          <a:ext cx="7886700" cy="91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MX" sz="2300" kern="1200" dirty="0" smtClean="0"/>
            <a:t>Iniciada Sesión, procederá a realizar el cómputo de la votación de cada una de las elecciones, conforme a lo siguiente:</a:t>
          </a:r>
          <a:endParaRPr lang="es-MX" sz="2300" kern="1200" dirty="0"/>
        </a:p>
      </dsp:txBody>
      <dsp:txXfrm>
        <a:off x="44664" y="291092"/>
        <a:ext cx="7797372" cy="825612"/>
      </dsp:txXfrm>
    </dsp:sp>
    <dsp:sp modelId="{6CE0C348-5E76-4ED2-92EE-6A1179CA0D71}">
      <dsp:nvSpPr>
        <dsp:cNvPr id="0" name=""/>
        <dsp:cNvSpPr/>
      </dsp:nvSpPr>
      <dsp:spPr>
        <a:xfrm>
          <a:off x="0" y="1227608"/>
          <a:ext cx="7886700" cy="9149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MX" sz="2300" kern="1200" dirty="0" smtClean="0"/>
            <a:t>I.- COMUNES PARA ELECCIONES DE DIPUTADOS/GOBERADORES.</a:t>
          </a:r>
          <a:endParaRPr lang="es-MX" sz="2300" kern="1200" dirty="0"/>
        </a:p>
      </dsp:txBody>
      <dsp:txXfrm>
        <a:off x="44664" y="1272272"/>
        <a:ext cx="7797372" cy="825612"/>
      </dsp:txXfrm>
    </dsp:sp>
    <dsp:sp modelId="{D09DE3BD-7684-4B2A-B5F8-709B1D9BC4C9}">
      <dsp:nvSpPr>
        <dsp:cNvPr id="0" name=""/>
        <dsp:cNvSpPr/>
      </dsp:nvSpPr>
      <dsp:spPr>
        <a:xfrm>
          <a:off x="0" y="2208789"/>
          <a:ext cx="7886700" cy="9149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MX" sz="2300" kern="1200" dirty="0" smtClean="0"/>
            <a:t>II.- PARA LA ELECCIÓN DE DIPUTADOS.</a:t>
          </a:r>
          <a:endParaRPr lang="es-MX" sz="2300" kern="1200" dirty="0"/>
        </a:p>
      </dsp:txBody>
      <dsp:txXfrm>
        <a:off x="44664" y="2253453"/>
        <a:ext cx="7797372" cy="825612"/>
      </dsp:txXfrm>
    </dsp:sp>
    <dsp:sp modelId="{C6928957-AD7E-494B-B4B3-3258D9C7F5E3}">
      <dsp:nvSpPr>
        <dsp:cNvPr id="0" name=""/>
        <dsp:cNvSpPr/>
      </dsp:nvSpPr>
      <dsp:spPr>
        <a:xfrm>
          <a:off x="0" y="3189969"/>
          <a:ext cx="7886700" cy="9149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MX" sz="2300" kern="1200" dirty="0" smtClean="0"/>
            <a:t>III.-PARA LA ELECCIÓN DE GOBERNADOR .</a:t>
          </a:r>
          <a:endParaRPr lang="es-MX" sz="2300" kern="1200" dirty="0"/>
        </a:p>
      </dsp:txBody>
      <dsp:txXfrm>
        <a:off x="44664" y="3234633"/>
        <a:ext cx="7797372" cy="825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29E1F-2129-4977-B0F8-150005853397}">
      <dsp:nvSpPr>
        <dsp:cNvPr id="0" name=""/>
        <dsp:cNvSpPr/>
      </dsp:nvSpPr>
      <dsp:spPr>
        <a:xfrm>
          <a:off x="1591724" y="0"/>
          <a:ext cx="5256583" cy="5256583"/>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8B40A69-F8AD-43D0-86C8-D2C447423528}">
      <dsp:nvSpPr>
        <dsp:cNvPr id="0" name=""/>
        <dsp:cNvSpPr/>
      </dsp:nvSpPr>
      <dsp:spPr>
        <a:xfrm>
          <a:off x="3485193" y="576065"/>
          <a:ext cx="3416779" cy="124433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t>IV.-</a:t>
          </a:r>
          <a:r>
            <a:rPr lang="es-ES" sz="1400" kern="1200" dirty="0" smtClean="0"/>
            <a:t> Insaculación, capacitación, evaluación, selección e integración de los funcionarios de las mesas directivas de casilla, así como la publicación y ubicación de las mismas;</a:t>
          </a:r>
          <a:endParaRPr lang="es-MX" sz="1400" kern="1200" dirty="0"/>
        </a:p>
      </dsp:txBody>
      <dsp:txXfrm>
        <a:off x="3545936" y="636808"/>
        <a:ext cx="3295293" cy="1122845"/>
      </dsp:txXfrm>
    </dsp:sp>
    <dsp:sp modelId="{C0BA72C1-B019-4271-B1B9-0B7C3D95DF7E}">
      <dsp:nvSpPr>
        <dsp:cNvPr id="0" name=""/>
        <dsp:cNvSpPr/>
      </dsp:nvSpPr>
      <dsp:spPr>
        <a:xfrm>
          <a:off x="3557184" y="2016223"/>
          <a:ext cx="3416779" cy="124433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t>V.-</a:t>
          </a:r>
          <a:r>
            <a:rPr lang="es-ES" sz="1400" kern="1200" dirty="0" smtClean="0"/>
            <a:t> Ejecución de programas de educación cívica a la ciudadanía y de capacitación electoral a los integrantes de los consejos distritales y municipales electorales, y de las mesas directivas de casilla;</a:t>
          </a:r>
          <a:endParaRPr lang="es-MX" sz="1400" kern="1200" dirty="0"/>
        </a:p>
      </dsp:txBody>
      <dsp:txXfrm>
        <a:off x="3617927" y="2076966"/>
        <a:ext cx="3295293" cy="1122845"/>
      </dsp:txXfrm>
    </dsp:sp>
    <dsp:sp modelId="{CAB3BD59-7CA2-47E4-A7A7-EDB5EB1B27E7}">
      <dsp:nvSpPr>
        <dsp:cNvPr id="0" name=""/>
        <dsp:cNvSpPr/>
      </dsp:nvSpPr>
      <dsp:spPr>
        <a:xfrm>
          <a:off x="3557184" y="3470804"/>
          <a:ext cx="3784015" cy="124433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b="1" kern="1200" dirty="0" smtClean="0"/>
            <a:t>VI.-</a:t>
          </a:r>
          <a:r>
            <a:rPr lang="es-ES" sz="1400" kern="1200" dirty="0" smtClean="0"/>
            <a:t> Publicación de la convocatoria para las elecciones;</a:t>
          </a:r>
          <a:endParaRPr lang="es-MX" sz="1400" kern="1200" dirty="0"/>
        </a:p>
      </dsp:txBody>
      <dsp:txXfrm>
        <a:off x="3617927" y="3531547"/>
        <a:ext cx="3662529" cy="1122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5DA34-A356-4DC6-A20A-560631B758CA}">
      <dsp:nvSpPr>
        <dsp:cNvPr id="0" name=""/>
        <dsp:cNvSpPr/>
      </dsp:nvSpPr>
      <dsp:spPr>
        <a:xfrm>
          <a:off x="2578206" y="72011"/>
          <a:ext cx="3240360" cy="3240360"/>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b="1" kern="1200" dirty="0" smtClean="0"/>
            <a:t>VII.-</a:t>
          </a:r>
          <a:r>
            <a:rPr lang="es-ES" sz="2000" kern="1200" dirty="0" smtClean="0"/>
            <a:t> Difusión de la apertura del  registro de candidatos, fórmulas o planillas y su publicación;</a:t>
          </a:r>
          <a:endParaRPr lang="es-MX" sz="2000" kern="1200" dirty="0"/>
        </a:p>
      </dsp:txBody>
      <dsp:txXfrm>
        <a:off x="3010254" y="639074"/>
        <a:ext cx="2376264" cy="1458162"/>
      </dsp:txXfrm>
    </dsp:sp>
    <dsp:sp modelId="{357BB9D3-E9CE-4BB0-A79A-E01382421134}">
      <dsp:nvSpPr>
        <dsp:cNvPr id="0" name=""/>
        <dsp:cNvSpPr/>
      </dsp:nvSpPr>
      <dsp:spPr>
        <a:xfrm>
          <a:off x="3693095" y="2092732"/>
          <a:ext cx="3240360" cy="3240360"/>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b="1" kern="1200" dirty="0" smtClean="0"/>
            <a:t>VIII.-</a:t>
          </a:r>
          <a:r>
            <a:rPr lang="es-ES" sz="2000" kern="1200" dirty="0" smtClean="0"/>
            <a:t> Registro de representantes de partidos políticos, ante los órganos electorales;</a:t>
          </a:r>
          <a:endParaRPr lang="es-MX" sz="2000" kern="1200" dirty="0"/>
        </a:p>
      </dsp:txBody>
      <dsp:txXfrm>
        <a:off x="4684105" y="2929825"/>
        <a:ext cx="1944216" cy="1782198"/>
      </dsp:txXfrm>
    </dsp:sp>
    <dsp:sp modelId="{33A22749-D236-4CCC-AFC6-D43DDAA369D1}">
      <dsp:nvSpPr>
        <dsp:cNvPr id="0" name=""/>
        <dsp:cNvSpPr/>
      </dsp:nvSpPr>
      <dsp:spPr>
        <a:xfrm>
          <a:off x="1354635" y="2092732"/>
          <a:ext cx="3240360" cy="3240360"/>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b="1" kern="1200" dirty="0" smtClean="0"/>
            <a:t>IX.-</a:t>
          </a:r>
          <a:r>
            <a:rPr lang="es-ES" sz="2000" kern="1200" dirty="0" smtClean="0"/>
            <a:t> Campañas electorales y acuerdo de reglas  para el uso de la propaganda electoral;</a:t>
          </a:r>
          <a:endParaRPr lang="es-MX" sz="2000" kern="1200" dirty="0"/>
        </a:p>
      </dsp:txBody>
      <dsp:txXfrm>
        <a:off x="1659769" y="2929825"/>
        <a:ext cx="1944216" cy="1782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E491F-0746-45FA-B915-2A1AF26A0D2A}">
      <dsp:nvSpPr>
        <dsp:cNvPr id="0" name=""/>
        <dsp:cNvSpPr/>
      </dsp:nvSpPr>
      <dsp:spPr>
        <a:xfrm>
          <a:off x="1128117" y="0"/>
          <a:ext cx="5112568" cy="5112568"/>
        </a:xfrm>
        <a:prstGeom prst="triangl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A239B71-BB1E-429D-8318-2318965DD90B}">
      <dsp:nvSpPr>
        <dsp:cNvPr id="0" name=""/>
        <dsp:cNvSpPr/>
      </dsp:nvSpPr>
      <dsp:spPr>
        <a:xfrm>
          <a:off x="3684401" y="514002"/>
          <a:ext cx="3323169" cy="1210240"/>
        </a:xfrm>
        <a:prstGeom prst="roundRect">
          <a:avLst/>
        </a:prstGeom>
        <a:solidFill>
          <a:schemeClr val="lt1"/>
        </a:solidFill>
        <a:ln w="25400" cap="flat" cmpd="sng" algn="ctr">
          <a:solidFill>
            <a:schemeClr val="accent6"/>
          </a:solidFill>
          <a:prstDash val="solid"/>
        </a:ln>
        <a:effectLst/>
        <a:scene3d>
          <a:camera prst="orthographicFront"/>
          <a:lightRig rig="threePt" dir="t">
            <a:rot lat="0" lon="0" rev="7500000"/>
          </a:lightRig>
        </a:scene3d>
        <a:sp3d z="152400" extrusionH="63500"/>
      </dsp:spPr>
      <dsp:style>
        <a:lnRef idx="2">
          <a:schemeClr val="accent6"/>
        </a:lnRef>
        <a:fillRef idx="1">
          <a:schemeClr val="lt1"/>
        </a:fillRef>
        <a:effectRef idx="0">
          <a:schemeClr val="accent6"/>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1" kern="1200" dirty="0" smtClean="0"/>
            <a:t>X.-</a:t>
          </a:r>
          <a:r>
            <a:rPr lang="es-ES" sz="1700" kern="1200" dirty="0" smtClean="0"/>
            <a:t> Publicación de las listas nominales de electores;</a:t>
          </a:r>
          <a:endParaRPr lang="es-MX" sz="1700" kern="1200" dirty="0"/>
        </a:p>
      </dsp:txBody>
      <dsp:txXfrm>
        <a:off x="3743480" y="573081"/>
        <a:ext cx="3205011" cy="1092082"/>
      </dsp:txXfrm>
    </dsp:sp>
    <dsp:sp modelId="{31B93FAD-608F-40B7-901D-0D8DD1C82857}">
      <dsp:nvSpPr>
        <dsp:cNvPr id="0" name=""/>
        <dsp:cNvSpPr/>
      </dsp:nvSpPr>
      <dsp:spPr>
        <a:xfrm>
          <a:off x="3684401" y="1875523"/>
          <a:ext cx="3323169" cy="1210240"/>
        </a:xfrm>
        <a:prstGeom prst="roundRect">
          <a:avLst/>
        </a:prstGeom>
        <a:solidFill>
          <a:schemeClr val="lt1"/>
        </a:solidFill>
        <a:ln w="25400" cap="flat" cmpd="sng" algn="ctr">
          <a:solidFill>
            <a:schemeClr val="accent5"/>
          </a:solidFill>
          <a:prstDash val="solid"/>
        </a:ln>
        <a:effectLst/>
        <a:scene3d>
          <a:camera prst="orthographicFront"/>
          <a:lightRig rig="threePt" dir="t">
            <a:rot lat="0" lon="0" rev="7500000"/>
          </a:lightRig>
        </a:scene3d>
        <a:sp3d z="152400" extrusionH="63500"/>
      </dsp:spPr>
      <dsp:style>
        <a:lnRef idx="2">
          <a:schemeClr val="accent5"/>
        </a:lnRef>
        <a:fillRef idx="1">
          <a:schemeClr val="lt1"/>
        </a:fillRef>
        <a:effectRef idx="0">
          <a:schemeClr val="accent5"/>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1" kern="1200" dirty="0" smtClean="0"/>
            <a:t>XI.-</a:t>
          </a:r>
          <a:r>
            <a:rPr lang="es-ES" sz="1700" kern="1200" dirty="0" smtClean="0"/>
            <a:t> Designación de coordinadores electorales;</a:t>
          </a:r>
          <a:endParaRPr lang="es-MX" sz="1700" kern="1200" dirty="0"/>
        </a:p>
      </dsp:txBody>
      <dsp:txXfrm>
        <a:off x="3743480" y="1934602"/>
        <a:ext cx="3205011" cy="1092082"/>
      </dsp:txXfrm>
    </dsp:sp>
    <dsp:sp modelId="{0A6985AA-491F-4CD3-8D7C-322A0FCAF8D0}">
      <dsp:nvSpPr>
        <dsp:cNvPr id="0" name=""/>
        <dsp:cNvSpPr/>
      </dsp:nvSpPr>
      <dsp:spPr>
        <a:xfrm>
          <a:off x="3684401" y="3237044"/>
          <a:ext cx="3323169" cy="1210240"/>
        </a:xfrm>
        <a:prstGeom prst="roundRect">
          <a:avLst/>
        </a:prstGeom>
        <a:solidFill>
          <a:schemeClr val="lt1"/>
        </a:solidFill>
        <a:ln w="25400" cap="flat" cmpd="sng" algn="ctr">
          <a:solidFill>
            <a:schemeClr val="accent2"/>
          </a:solidFill>
          <a:prstDash val="solid"/>
        </a:ln>
        <a:effectLst/>
        <a:scene3d>
          <a:camera prst="orthographicFront"/>
          <a:lightRig rig="threePt" dir="t">
            <a:rot lat="0" lon="0" rev="7500000"/>
          </a:lightRig>
        </a:scene3d>
        <a:sp3d z="152400" extrusionH="63500"/>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1" kern="1200" dirty="0" smtClean="0"/>
            <a:t>XII.-</a:t>
          </a:r>
          <a:r>
            <a:rPr lang="es-ES" sz="1700" kern="1200" dirty="0" smtClean="0"/>
            <a:t> Aprobación, impresión y entrega de las boletas, documentación electoral, materiales y útiles;</a:t>
          </a:r>
          <a:endParaRPr lang="es-MX" sz="1700" kern="1200" dirty="0"/>
        </a:p>
      </dsp:txBody>
      <dsp:txXfrm>
        <a:off x="3743480" y="3296123"/>
        <a:ext cx="3205011" cy="1092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2C434-BCAA-40FE-B3E2-45C9AC4D4693}">
      <dsp:nvSpPr>
        <dsp:cNvPr id="0" name=""/>
        <dsp:cNvSpPr/>
      </dsp:nvSpPr>
      <dsp:spPr>
        <a:xfrm rot="16200000">
          <a:off x="456" y="621019"/>
          <a:ext cx="4014544" cy="4014544"/>
        </a:xfrm>
        <a:prstGeom prst="downArrow">
          <a:avLst>
            <a:gd name="adj1" fmla="val 50000"/>
            <a:gd name="adj2" fmla="val 35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b="1" kern="1200" dirty="0" smtClean="0"/>
            <a:t>XIII.-</a:t>
          </a:r>
          <a:r>
            <a:rPr lang="es-ES" sz="2000" kern="1200" dirty="0" smtClean="0"/>
            <a:t> Publicación del directorio de notarios en el Estado, en la que se especificarán nombres de los titulares, domicilio y teléfono respectivamente; y</a:t>
          </a:r>
          <a:endParaRPr lang="es-MX" sz="2000" kern="1200" dirty="0"/>
        </a:p>
      </dsp:txBody>
      <dsp:txXfrm rot="5400000">
        <a:off x="457" y="1624655"/>
        <a:ext cx="3311999" cy="2007272"/>
      </dsp:txXfrm>
    </dsp:sp>
    <dsp:sp modelId="{3020CA93-0681-45A2-952F-3848997DBC8F}">
      <dsp:nvSpPr>
        <dsp:cNvPr id="0" name=""/>
        <dsp:cNvSpPr/>
      </dsp:nvSpPr>
      <dsp:spPr>
        <a:xfrm rot="5400000">
          <a:off x="4273090" y="621019"/>
          <a:ext cx="4014544" cy="4014544"/>
        </a:xfrm>
        <a:prstGeom prst="downArrow">
          <a:avLst>
            <a:gd name="adj1" fmla="val 50000"/>
            <a:gd name="adj2" fmla="val 35000"/>
          </a:avLst>
        </a:prstGeom>
        <a:solidFill>
          <a:schemeClr val="accent4"/>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b="1" kern="1200" dirty="0" smtClean="0"/>
            <a:t>XIV.-</a:t>
          </a:r>
          <a:r>
            <a:rPr lang="es-ES" sz="2000" kern="1200" dirty="0" smtClean="0"/>
            <a:t> Los demás que el Consejo General prevea.</a:t>
          </a:r>
          <a:endParaRPr lang="es-MX" sz="2000" kern="1200" dirty="0"/>
        </a:p>
      </dsp:txBody>
      <dsp:txXfrm rot="-5400000">
        <a:off x="4975636" y="1624655"/>
        <a:ext cx="3311999" cy="20072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B2140-7030-4280-8FDF-9B51B8EEBA72}">
      <dsp:nvSpPr>
        <dsp:cNvPr id="0" name=""/>
        <dsp:cNvSpPr/>
      </dsp:nvSpPr>
      <dsp:spPr>
        <a:xfrm>
          <a:off x="3536" y="0"/>
          <a:ext cx="4050506" cy="4525963"/>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MX" sz="1500" kern="1200" dirty="0" smtClean="0"/>
            <a:t>Los precandidatos, partidos políticos o coaliciones realizarán sus actividades propagandísticas dentro de los cauces normativos de las precampañas, conduciéndose dentro del marco de ética y respeto hacia sus contendientes y ajustándose a los lineamientos de los partidos políticos en los que compitan </a:t>
          </a:r>
          <a:endParaRPr lang="es-MX" sz="1500" kern="1200" dirty="0"/>
        </a:p>
      </dsp:txBody>
      <dsp:txXfrm>
        <a:off x="3536" y="1810385"/>
        <a:ext cx="4050506" cy="1810385"/>
      </dsp:txXfrm>
    </dsp:sp>
    <dsp:sp modelId="{75CEA4BA-D3E2-4AC6-833C-BC99127DA802}">
      <dsp:nvSpPr>
        <dsp:cNvPr id="0" name=""/>
        <dsp:cNvSpPr/>
      </dsp:nvSpPr>
      <dsp:spPr>
        <a:xfrm>
          <a:off x="950886" y="271557"/>
          <a:ext cx="2155806" cy="150714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3E5173-CA30-4211-BEE7-3A166593A553}">
      <dsp:nvSpPr>
        <dsp:cNvPr id="0" name=""/>
        <dsp:cNvSpPr/>
      </dsp:nvSpPr>
      <dsp:spPr>
        <a:xfrm>
          <a:off x="4179093" y="0"/>
          <a:ext cx="4050506" cy="452596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MX" sz="1500" kern="1200" dirty="0" smtClean="0"/>
            <a:t>Deberá señalarse en forma visible la leyenda que diga: </a:t>
          </a:r>
          <a:r>
            <a:rPr lang="es-MX" sz="1500" b="1" kern="1200" dirty="0" smtClean="0"/>
            <a:t>“Proceso Interno de Selección de Candidatos”. </a:t>
          </a:r>
          <a:endParaRPr lang="es-MX" sz="1500" kern="1200" dirty="0"/>
        </a:p>
      </dsp:txBody>
      <dsp:txXfrm>
        <a:off x="4179093" y="1810385"/>
        <a:ext cx="4050506" cy="1810385"/>
      </dsp:txXfrm>
    </dsp:sp>
    <dsp:sp modelId="{60DD82B4-1E00-4EE0-9F0F-FCA9F9FB01E1}">
      <dsp:nvSpPr>
        <dsp:cNvPr id="0" name=""/>
        <dsp:cNvSpPr/>
      </dsp:nvSpPr>
      <dsp:spPr>
        <a:xfrm>
          <a:off x="5447237" y="271557"/>
          <a:ext cx="1507145" cy="150714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C407A0-2F3A-453C-A6A1-398E7E3DA74E}">
      <dsp:nvSpPr>
        <dsp:cNvPr id="0" name=""/>
        <dsp:cNvSpPr/>
      </dsp:nvSpPr>
      <dsp:spPr>
        <a:xfrm>
          <a:off x="329183" y="3620770"/>
          <a:ext cx="7571232" cy="678894"/>
        </a:xfrm>
        <a:prstGeom prst="leftRightArrow">
          <a:avLst/>
        </a:prstGeom>
        <a:solidFill>
          <a:srgbClr val="F10F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1DE14-4828-4BAC-80FC-2FD8C3FFA278}">
      <dsp:nvSpPr>
        <dsp:cNvPr id="0" name=""/>
        <dsp:cNvSpPr/>
      </dsp:nvSpPr>
      <dsp:spPr>
        <a:xfrm>
          <a:off x="617219" y="0"/>
          <a:ext cx="6995160" cy="452596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293954-44BD-4CEA-A5B4-77FE91829B16}">
      <dsp:nvSpPr>
        <dsp:cNvPr id="0" name=""/>
        <dsp:cNvSpPr/>
      </dsp:nvSpPr>
      <dsp:spPr>
        <a:xfrm>
          <a:off x="8840" y="820692"/>
          <a:ext cx="2648902" cy="28845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b="1" u="sng" kern="1200" dirty="0" smtClean="0"/>
            <a:t>la campaña electoral </a:t>
          </a:r>
          <a:r>
            <a:rPr lang="es-MX" sz="1800" u="sng" kern="1200" dirty="0" smtClean="0"/>
            <a:t>es el conjunto de actividades llevadas a cabo por los partidos políticos o coaliciones, candidatos, fórmulas o planillas registradas y sus simpatizantes, para la obtención del voto </a:t>
          </a:r>
          <a:endParaRPr lang="es-MX" sz="1800" kern="1200" dirty="0"/>
        </a:p>
      </dsp:txBody>
      <dsp:txXfrm>
        <a:off x="138149" y="950001"/>
        <a:ext cx="2390284" cy="2625959"/>
      </dsp:txXfrm>
    </dsp:sp>
    <dsp:sp modelId="{6EF3CB9B-01BC-406F-AC66-B8A3D60756B5}">
      <dsp:nvSpPr>
        <dsp:cNvPr id="0" name=""/>
        <dsp:cNvSpPr/>
      </dsp:nvSpPr>
      <dsp:spPr>
        <a:xfrm>
          <a:off x="2790348" y="820692"/>
          <a:ext cx="2648902" cy="288457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t>iniciarán una vez que el órgano electoral correspondiente apruebe el registro de candidatos de la elección </a:t>
          </a:r>
          <a:endParaRPr lang="es-MX" sz="1800" kern="1200" dirty="0"/>
        </a:p>
      </dsp:txBody>
      <dsp:txXfrm>
        <a:off x="2919657" y="950001"/>
        <a:ext cx="2390284" cy="2625959"/>
      </dsp:txXfrm>
    </dsp:sp>
    <dsp:sp modelId="{00712262-DE06-4102-8B75-8CA082F1BD2A}">
      <dsp:nvSpPr>
        <dsp:cNvPr id="0" name=""/>
        <dsp:cNvSpPr/>
      </dsp:nvSpPr>
      <dsp:spPr>
        <a:xfrm>
          <a:off x="5571857" y="820692"/>
          <a:ext cx="2648902" cy="288457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t>deberá suspenderse la difusión en los medios de comunicación social </a:t>
          </a:r>
          <a:endParaRPr lang="es-MX" sz="1800" kern="1200" dirty="0"/>
        </a:p>
      </dsp:txBody>
      <dsp:txXfrm>
        <a:off x="5701166" y="950001"/>
        <a:ext cx="2390284" cy="26259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3BC66-21B9-48CD-ADE8-BC28494A4B84}">
      <dsp:nvSpPr>
        <dsp:cNvPr id="0" name=""/>
        <dsp:cNvSpPr/>
      </dsp:nvSpPr>
      <dsp:spPr>
        <a:xfrm>
          <a:off x="591502" y="0"/>
          <a:ext cx="6703695" cy="4351338"/>
        </a:xfrm>
        <a:prstGeom prst="rightArrow">
          <a:avLst/>
        </a:prstGeom>
        <a:solidFill>
          <a:schemeClr val="accent2">
            <a:tint val="40000"/>
            <a:hueOff val="0"/>
            <a:satOff val="0"/>
            <a:lumOff val="0"/>
            <a:alphaOff val="0"/>
          </a:schemeClr>
        </a:solidFill>
        <a:ln>
          <a:solidFill>
            <a:srgbClr val="00B0F0"/>
          </a:solidFill>
        </a:ln>
        <a:effectLst/>
      </dsp:spPr>
      <dsp:style>
        <a:lnRef idx="0">
          <a:scrgbClr r="0" g="0" b="0"/>
        </a:lnRef>
        <a:fillRef idx="1">
          <a:scrgbClr r="0" g="0" b="0"/>
        </a:fillRef>
        <a:effectRef idx="0">
          <a:scrgbClr r="0" g="0" b="0"/>
        </a:effectRef>
        <a:fontRef idx="minor"/>
      </dsp:style>
    </dsp:sp>
    <dsp:sp modelId="{2754437E-F3BA-420F-B51B-1443D8256110}">
      <dsp:nvSpPr>
        <dsp:cNvPr id="0" name=""/>
        <dsp:cNvSpPr/>
      </dsp:nvSpPr>
      <dsp:spPr>
        <a:xfrm>
          <a:off x="8472" y="1305401"/>
          <a:ext cx="2538531" cy="1740535"/>
        </a:xfrm>
        <a:prstGeom prst="roundRect">
          <a:avLst/>
        </a:prstGeom>
        <a:solidFill>
          <a:schemeClr val="accent2">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dirty="0" smtClean="0"/>
            <a:t>En las elecciones de Diputados y Gobernador, podrá instalarse una casilla especial por distrito para la recepción del voto de los electores que se encuentren transitoriamente fuera de su municipio. </a:t>
          </a:r>
          <a:endParaRPr lang="es-MX" sz="1200" kern="1200" dirty="0"/>
        </a:p>
      </dsp:txBody>
      <dsp:txXfrm>
        <a:off x="93438" y="1390367"/>
        <a:ext cx="2368599" cy="1570603"/>
      </dsp:txXfrm>
    </dsp:sp>
    <dsp:sp modelId="{ACB475AB-7B97-4E5F-93E7-A1B401102105}">
      <dsp:nvSpPr>
        <dsp:cNvPr id="0" name=""/>
        <dsp:cNvSpPr/>
      </dsp:nvSpPr>
      <dsp:spPr>
        <a:xfrm>
          <a:off x="2674084" y="1305401"/>
          <a:ext cx="2538531" cy="1740535"/>
        </a:xfrm>
        <a:prstGeom prst="roundRect">
          <a:avLst/>
        </a:prstGeom>
        <a:solidFill>
          <a:schemeClr val="accent3">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dirty="0" smtClean="0"/>
            <a:t>Para la integración de las mesas directivas y ubicación de las casillas especiales, se aplicarán las mismas reglas que se establecen para las mesas directivas de casilla. </a:t>
          </a:r>
          <a:endParaRPr lang="es-MX" sz="1200" kern="1200" dirty="0"/>
        </a:p>
      </dsp:txBody>
      <dsp:txXfrm>
        <a:off x="2759050" y="1390367"/>
        <a:ext cx="2368599" cy="1570603"/>
      </dsp:txXfrm>
    </dsp:sp>
    <dsp:sp modelId="{FB3F9349-6615-4D8B-AA6D-0311DA91C90D}">
      <dsp:nvSpPr>
        <dsp:cNvPr id="0" name=""/>
        <dsp:cNvSpPr/>
      </dsp:nvSpPr>
      <dsp:spPr>
        <a:xfrm>
          <a:off x="5339696" y="1305401"/>
          <a:ext cx="2538531" cy="1740535"/>
        </a:xfrm>
        <a:prstGeom prst="roundRect">
          <a:avLst/>
        </a:prstGeom>
        <a:solidFill>
          <a:schemeClr val="accent4">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dirty="0" smtClean="0"/>
            <a:t>Los Presidentes de las Mesas Directivas de Casillas Especiales, recibirán la documentación y materiales correspondientes, con excepción de la lista nominal de electores, en lugar de la cual recibirán las formas especiales para anotar los datos de los electores. </a:t>
          </a:r>
          <a:endParaRPr lang="es-MX" sz="1200" kern="1200" dirty="0"/>
        </a:p>
      </dsp:txBody>
      <dsp:txXfrm>
        <a:off x="5424662" y="1390367"/>
        <a:ext cx="2368599" cy="15706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D5C8B-38EC-4324-80B2-7DA26495A401}">
      <dsp:nvSpPr>
        <dsp:cNvPr id="0" name=""/>
        <dsp:cNvSpPr/>
      </dsp:nvSpPr>
      <dsp:spPr>
        <a:xfrm rot="10800000">
          <a:off x="1768256" y="137497"/>
          <a:ext cx="5423495" cy="53962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59" tIns="57150" rIns="106680" bIns="57150" numCol="1" spcCol="1270" anchor="ctr" anchorCtr="0">
          <a:noAutofit/>
        </a:bodyPr>
        <a:lstStyle/>
        <a:p>
          <a:pPr lvl="0" algn="ctr" defTabSz="666750" rtl="0">
            <a:lnSpc>
              <a:spcPct val="90000"/>
            </a:lnSpc>
            <a:spcBef>
              <a:spcPct val="0"/>
            </a:spcBef>
            <a:spcAft>
              <a:spcPct val="35000"/>
            </a:spcAft>
          </a:pPr>
          <a:r>
            <a:rPr lang="es-MX" sz="1500" kern="1200" dirty="0" smtClean="0"/>
            <a:t>No exista el local ubicación sea incorrecto;</a:t>
          </a:r>
          <a:endParaRPr lang="es-MX" sz="1500" kern="1200" dirty="0"/>
        </a:p>
      </dsp:txBody>
      <dsp:txXfrm rot="10800000">
        <a:off x="1903162" y="137497"/>
        <a:ext cx="5288589" cy="539623"/>
      </dsp:txXfrm>
    </dsp:sp>
    <dsp:sp modelId="{04A5029D-8D94-4BD5-BB9A-B508EB4CB2F1}">
      <dsp:nvSpPr>
        <dsp:cNvPr id="0" name=""/>
        <dsp:cNvSpPr/>
      </dsp:nvSpPr>
      <dsp:spPr>
        <a:xfrm flipH="1">
          <a:off x="280435" y="0"/>
          <a:ext cx="1608753" cy="81457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F0662-3125-4CBE-9F5F-D6FA7FF0E6BF}">
      <dsp:nvSpPr>
        <dsp:cNvPr id="0" name=""/>
        <dsp:cNvSpPr/>
      </dsp:nvSpPr>
      <dsp:spPr>
        <a:xfrm rot="10800000">
          <a:off x="1819431" y="1063568"/>
          <a:ext cx="5423495" cy="539623"/>
        </a:xfrm>
        <a:prstGeom prst="homePlat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59" tIns="57150" rIns="106680" bIns="57150" numCol="1" spcCol="1270" anchor="ctr" anchorCtr="0">
          <a:noAutofit/>
        </a:bodyPr>
        <a:lstStyle/>
        <a:p>
          <a:pPr lvl="0" algn="ctr" defTabSz="666750" rtl="0">
            <a:lnSpc>
              <a:spcPct val="90000"/>
            </a:lnSpc>
            <a:spcBef>
              <a:spcPct val="0"/>
            </a:spcBef>
            <a:spcAft>
              <a:spcPct val="35000"/>
            </a:spcAft>
          </a:pPr>
          <a:r>
            <a:rPr lang="es-MX" sz="1500" kern="1200" dirty="0" smtClean="0"/>
            <a:t>se encuentre cerrado o clausurado</a:t>
          </a:r>
          <a:endParaRPr lang="es-MX" sz="1500" kern="1200" dirty="0"/>
        </a:p>
      </dsp:txBody>
      <dsp:txXfrm rot="10800000">
        <a:off x="1954337" y="1063568"/>
        <a:ext cx="5288589" cy="539623"/>
      </dsp:txXfrm>
    </dsp:sp>
    <dsp:sp modelId="{4AD04531-D0DB-446C-A78E-C2C222100426}">
      <dsp:nvSpPr>
        <dsp:cNvPr id="0" name=""/>
        <dsp:cNvSpPr/>
      </dsp:nvSpPr>
      <dsp:spPr>
        <a:xfrm>
          <a:off x="215500" y="997642"/>
          <a:ext cx="1813453" cy="71540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CDE15E-0BB8-43DF-99A0-9F72D2E39787}">
      <dsp:nvSpPr>
        <dsp:cNvPr id="0" name=""/>
        <dsp:cNvSpPr/>
      </dsp:nvSpPr>
      <dsp:spPr>
        <a:xfrm rot="10800000">
          <a:off x="1816673" y="1954345"/>
          <a:ext cx="5423495" cy="539623"/>
        </a:xfrm>
        <a:prstGeom prst="homePlat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59" tIns="57150" rIns="106680" bIns="57150" numCol="1" spcCol="1270" anchor="ctr" anchorCtr="0">
          <a:noAutofit/>
        </a:bodyPr>
        <a:lstStyle/>
        <a:p>
          <a:pPr lvl="0" algn="ctr" defTabSz="666750" rtl="0">
            <a:lnSpc>
              <a:spcPct val="90000"/>
            </a:lnSpc>
            <a:spcBef>
              <a:spcPct val="0"/>
            </a:spcBef>
            <a:spcAft>
              <a:spcPct val="35000"/>
            </a:spcAft>
          </a:pPr>
          <a:r>
            <a:rPr lang="es-MX" sz="1500" kern="1200" dirty="0" smtClean="0"/>
            <a:t>un lugar prohibido </a:t>
          </a:r>
          <a:endParaRPr lang="es-MX" sz="1500" kern="1200" dirty="0"/>
        </a:p>
      </dsp:txBody>
      <dsp:txXfrm rot="10800000">
        <a:off x="1951579" y="1954345"/>
        <a:ext cx="5288589" cy="539623"/>
      </dsp:txXfrm>
    </dsp:sp>
    <dsp:sp modelId="{88118354-4CB1-4CDC-8E9C-824E227F15AB}">
      <dsp:nvSpPr>
        <dsp:cNvPr id="0" name=""/>
        <dsp:cNvSpPr/>
      </dsp:nvSpPr>
      <dsp:spPr>
        <a:xfrm>
          <a:off x="163131" y="1846873"/>
          <a:ext cx="1802418" cy="74398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BF39E-B1BF-411D-AF56-B58259FC3BC0}">
      <dsp:nvSpPr>
        <dsp:cNvPr id="0" name=""/>
        <dsp:cNvSpPr/>
      </dsp:nvSpPr>
      <dsp:spPr>
        <a:xfrm rot="10800000">
          <a:off x="1747621" y="2927784"/>
          <a:ext cx="5423495" cy="539623"/>
        </a:xfrm>
        <a:prstGeom prst="homePlat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59" tIns="57150" rIns="106680" bIns="57150" numCol="1" spcCol="1270" anchor="ctr" anchorCtr="0">
          <a:noAutofit/>
        </a:bodyPr>
        <a:lstStyle/>
        <a:p>
          <a:pPr lvl="0" algn="ctr" defTabSz="666750" rtl="0">
            <a:lnSpc>
              <a:spcPct val="90000"/>
            </a:lnSpc>
            <a:spcBef>
              <a:spcPct val="0"/>
            </a:spcBef>
            <a:spcAft>
              <a:spcPct val="35000"/>
            </a:spcAft>
          </a:pPr>
          <a:r>
            <a:rPr lang="es-MX" sz="1500" kern="1200" dirty="0" smtClean="0"/>
            <a:t>no permitan asegurar la libertad o el secreto del voto, el libre acceso de los electores</a:t>
          </a:r>
          <a:endParaRPr lang="es-MX" sz="1500" kern="1200" dirty="0"/>
        </a:p>
      </dsp:txBody>
      <dsp:txXfrm rot="10800000">
        <a:off x="1882527" y="2927784"/>
        <a:ext cx="5288589" cy="539623"/>
      </dsp:txXfrm>
    </dsp:sp>
    <dsp:sp modelId="{E2B345AB-30DB-44B0-BA56-4BFBE6C403D1}">
      <dsp:nvSpPr>
        <dsp:cNvPr id="0" name=""/>
        <dsp:cNvSpPr/>
      </dsp:nvSpPr>
      <dsp:spPr>
        <a:xfrm>
          <a:off x="280435" y="2757719"/>
          <a:ext cx="1526212" cy="880725"/>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40557-C213-4760-8D4E-91B9BC7522A8}">
      <dsp:nvSpPr>
        <dsp:cNvPr id="0" name=""/>
        <dsp:cNvSpPr/>
      </dsp:nvSpPr>
      <dsp:spPr>
        <a:xfrm rot="10800000">
          <a:off x="1707679" y="3969958"/>
          <a:ext cx="5423495" cy="539623"/>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59" tIns="57150" rIns="106680" bIns="57150" numCol="1" spcCol="1270" anchor="ctr" anchorCtr="0">
          <a:noAutofit/>
        </a:bodyPr>
        <a:lstStyle/>
        <a:p>
          <a:pPr lvl="0" algn="ctr" defTabSz="666750" rtl="0">
            <a:lnSpc>
              <a:spcPct val="90000"/>
            </a:lnSpc>
            <a:spcBef>
              <a:spcPct val="0"/>
            </a:spcBef>
            <a:spcAft>
              <a:spcPct val="35000"/>
            </a:spcAft>
          </a:pPr>
          <a:r>
            <a:rPr lang="es-MX" sz="1500" kern="1200" dirty="0" smtClean="0"/>
            <a:t>Ciudadanos o simpatizantes no dejen instalar la casilla en el lugar </a:t>
          </a:r>
          <a:endParaRPr lang="es-MX" sz="1500" kern="1200" dirty="0"/>
        </a:p>
      </dsp:txBody>
      <dsp:txXfrm rot="10800000">
        <a:off x="1842585" y="3969958"/>
        <a:ext cx="5288589" cy="539623"/>
      </dsp:txXfrm>
    </dsp:sp>
    <dsp:sp modelId="{96151AC0-E785-471F-90A5-4072DD957A70}">
      <dsp:nvSpPr>
        <dsp:cNvPr id="0" name=""/>
        <dsp:cNvSpPr/>
      </dsp:nvSpPr>
      <dsp:spPr>
        <a:xfrm>
          <a:off x="334537" y="3775135"/>
          <a:ext cx="1366445" cy="881459"/>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D4AA5-DD47-4642-A5EB-146F80017409}" type="datetimeFigureOut">
              <a:rPr lang="es-MX" smtClean="0"/>
              <a:t>24/03/2014</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C9ED4-C2D6-42D5-BACE-04C721F185F8}" type="slidenum">
              <a:rPr lang="es-MX" smtClean="0"/>
              <a:t>‹Nº›</a:t>
            </a:fld>
            <a:endParaRPr lang="es-MX" dirty="0"/>
          </a:p>
        </p:txBody>
      </p:sp>
    </p:spTree>
    <p:extLst>
      <p:ext uri="{BB962C8B-B14F-4D97-AF65-F5344CB8AC3E}">
        <p14:creationId xmlns:p14="http://schemas.microsoft.com/office/powerpoint/2010/main" val="156664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3A1116A-02FF-4D56-8527-D503FE196DC6}" type="slidenum">
              <a:rPr lang="es-MX" smtClean="0"/>
              <a:t>6</a:t>
            </a:fld>
            <a:endParaRPr lang="es-MX" dirty="0"/>
          </a:p>
        </p:txBody>
      </p:sp>
    </p:spTree>
    <p:extLst>
      <p:ext uri="{BB962C8B-B14F-4D97-AF65-F5344CB8AC3E}">
        <p14:creationId xmlns:p14="http://schemas.microsoft.com/office/powerpoint/2010/main" val="359149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24/03/2014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24/03/2014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24/03/2014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24/03/2014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965E5B-F914-4429-9E33-7456EC1E740A}" type="datetimeFigureOut">
              <a:rPr lang="es-MX" smtClean="0"/>
              <a:pPr/>
              <a:t>24/03/2014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F965E5B-F914-4429-9E33-7456EC1E740A}" type="datetimeFigureOut">
              <a:rPr lang="es-MX" smtClean="0"/>
              <a:pPr/>
              <a:t>24/03/2014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F965E5B-F914-4429-9E33-7456EC1E740A}" type="datetimeFigureOut">
              <a:rPr lang="es-MX" smtClean="0"/>
              <a:pPr/>
              <a:t>24/03/2014</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555A63E0-4293-409F-A9B5-609CD89B83B8}"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F965E5B-F914-4429-9E33-7456EC1E740A}" type="datetimeFigureOut">
              <a:rPr lang="es-MX" smtClean="0"/>
              <a:pPr/>
              <a:t>24/03/2014</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555A63E0-4293-409F-A9B5-609CD89B83B8}"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965E5B-F914-4429-9E33-7456EC1E740A}" type="datetimeFigureOut">
              <a:rPr lang="es-MX" smtClean="0"/>
              <a:pPr/>
              <a:t>24/03/2014</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555A63E0-4293-409F-A9B5-609CD89B83B8}"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24/03/2014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24/03/2014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5E5B-F914-4429-9E33-7456EC1E740A}" type="datetimeFigureOut">
              <a:rPr lang="es-MX" smtClean="0"/>
              <a:pPr/>
              <a:t>24/03/2014</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A63E0-4293-409F-A9B5-609CD89B83B8}"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3.xml"/><Relationship Id="rId7" Type="http://schemas.openxmlformats.org/officeDocument/2006/relationships/image" Target="../media/image2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15.xml"/><Relationship Id="rId7" Type="http://schemas.openxmlformats.org/officeDocument/2006/relationships/image" Target="../media/image31.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Layout" Target="../diagrams/layout16.xml"/><Relationship Id="rId7" Type="http://schemas.openxmlformats.org/officeDocument/2006/relationships/image" Target="../media/image38.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image" Target="../media/image37.jpg"/><Relationship Id="rId5" Type="http://schemas.openxmlformats.org/officeDocument/2006/relationships/diagramColors" Target="../diagrams/colors16.xml"/><Relationship Id="rId10" Type="http://schemas.openxmlformats.org/officeDocument/2006/relationships/image" Target="../media/image36.jpg"/><Relationship Id="rId4" Type="http://schemas.openxmlformats.org/officeDocument/2006/relationships/diagramQuickStyle" Target="../diagrams/quickStyle16.xml"/><Relationship Id="rId9"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Layout" Target="../diagrams/layout17.xml"/><Relationship Id="rId7" Type="http://schemas.openxmlformats.org/officeDocument/2006/relationships/image" Target="../media/image38.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openxmlformats.org/officeDocument/2006/relationships/image" Target="../media/image37.jpg"/><Relationship Id="rId5" Type="http://schemas.openxmlformats.org/officeDocument/2006/relationships/diagramColors" Target="../diagrams/colors17.xml"/><Relationship Id="rId10" Type="http://schemas.openxmlformats.org/officeDocument/2006/relationships/image" Target="../media/image36.jpg"/><Relationship Id="rId4" Type="http://schemas.openxmlformats.org/officeDocument/2006/relationships/diagramQuickStyle" Target="../diagrams/quickStyle17.xml"/><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lin ang="5400000" scaled="1"/>
          <a:tileRect/>
        </a:gradFill>
        <a:effectLst/>
      </p:bgPr>
    </p:bg>
    <p:spTree>
      <p:nvGrpSpPr>
        <p:cNvPr id="1" name=""/>
        <p:cNvGrpSpPr/>
        <p:nvPr/>
      </p:nvGrpSpPr>
      <p:grpSpPr>
        <a:xfrm>
          <a:off x="0" y="0"/>
          <a:ext cx="0" cy="0"/>
          <a:chOff x="0" y="0"/>
          <a:chExt cx="0" cy="0"/>
        </a:xfrm>
      </p:grpSpPr>
      <p:pic>
        <p:nvPicPr>
          <p:cNvPr id="4" name="6 Imagen" descr="LOGO JPG.jpg"/>
          <p:cNvPicPr/>
          <p:nvPr/>
        </p:nvPicPr>
        <p:blipFill>
          <a:blip r:embed="rId2" cstate="print"/>
          <a:srcRect l="34974" t="22000" r="34137" b="26320"/>
          <a:stretch>
            <a:fillRect/>
          </a:stretch>
        </p:blipFill>
        <p:spPr>
          <a:xfrm>
            <a:off x="8244408" y="404664"/>
            <a:ext cx="676906" cy="887342"/>
          </a:xfrm>
          <a:prstGeom prst="rect">
            <a:avLst/>
          </a:prstGeom>
        </p:spPr>
      </p:pic>
      <p:pic>
        <p:nvPicPr>
          <p:cNvPr id="11266" name="Picture 2" descr="Logo UAEH"/>
          <p:cNvPicPr>
            <a:picLocks noChangeAspect="1" noChangeArrowheads="1"/>
          </p:cNvPicPr>
          <p:nvPr/>
        </p:nvPicPr>
        <p:blipFill>
          <a:blip r:embed="rId3" cstate="print"/>
          <a:srcRect/>
          <a:stretch>
            <a:fillRect/>
          </a:stretch>
        </p:blipFill>
        <p:spPr bwMode="auto">
          <a:xfrm>
            <a:off x="179512" y="260648"/>
            <a:ext cx="1163766" cy="1440160"/>
          </a:xfrm>
          <a:prstGeom prst="rect">
            <a:avLst/>
          </a:prstGeom>
          <a:noFill/>
        </p:spPr>
      </p:pic>
      <p:sp>
        <p:nvSpPr>
          <p:cNvPr id="6" name="5 CuadroTexto"/>
          <p:cNvSpPr txBox="1"/>
          <p:nvPr/>
        </p:nvSpPr>
        <p:spPr>
          <a:xfrm>
            <a:off x="1475656" y="548680"/>
            <a:ext cx="6624736" cy="1184940"/>
          </a:xfrm>
          <a:prstGeom prst="rect">
            <a:avLst/>
          </a:prstGeom>
          <a:noFill/>
        </p:spPr>
        <p:txBody>
          <a:bodyPr wrap="square" rtlCol="0">
            <a:spAutoFit/>
          </a:bodyPr>
          <a:lstStyle/>
          <a:p>
            <a:pPr algn="ctr"/>
            <a:r>
              <a:rPr lang="es-MX" sz="2400" b="1" dirty="0" smtClean="0">
                <a:solidFill>
                  <a:prstClr val="black"/>
                </a:solidFill>
                <a:latin typeface="Arial" pitchFamily="34" charset="0"/>
                <a:cs typeface="Arial" pitchFamily="34" charset="0"/>
              </a:rPr>
              <a:t>UNIVERSIDAD AUTÓNOMA DEL ESTADO DE HIDALGO</a:t>
            </a:r>
          </a:p>
          <a:p>
            <a:pPr algn="ctr"/>
            <a:r>
              <a:rPr lang="es-MX" sz="2300" dirty="0" smtClean="0">
                <a:solidFill>
                  <a:prstClr val="black"/>
                </a:solidFill>
                <a:latin typeface="Arial" pitchFamily="34" charset="0"/>
                <a:cs typeface="Arial" pitchFamily="34" charset="0"/>
              </a:rPr>
              <a:t>ESCUELA SUPERIOR DE ZIMAPÁN</a:t>
            </a:r>
            <a:endParaRPr lang="es-MX" sz="2300" dirty="0">
              <a:solidFill>
                <a:prstClr val="black"/>
              </a:solidFill>
              <a:latin typeface="Arial" pitchFamily="34" charset="0"/>
              <a:cs typeface="Arial" pitchFamily="34" charset="0"/>
            </a:endParaRPr>
          </a:p>
        </p:txBody>
      </p:sp>
      <p:sp>
        <p:nvSpPr>
          <p:cNvPr id="7" name="6 CuadroTexto"/>
          <p:cNvSpPr txBox="1"/>
          <p:nvPr/>
        </p:nvSpPr>
        <p:spPr>
          <a:xfrm>
            <a:off x="1979712" y="2564904"/>
            <a:ext cx="5400600" cy="2323713"/>
          </a:xfrm>
          <a:prstGeom prst="rect">
            <a:avLst/>
          </a:prstGeom>
          <a:noFill/>
        </p:spPr>
        <p:txBody>
          <a:bodyPr wrap="square" rtlCol="0">
            <a:spAutoFit/>
          </a:bodyPr>
          <a:lstStyle/>
          <a:p>
            <a:pPr algn="ctr"/>
            <a:r>
              <a:rPr lang="es-MX" sz="2800" b="1" dirty="0" smtClean="0">
                <a:solidFill>
                  <a:prstClr val="black"/>
                </a:solidFill>
                <a:latin typeface="Arial" pitchFamily="34" charset="0"/>
                <a:cs typeface="Arial" pitchFamily="34" charset="0"/>
              </a:rPr>
              <a:t>Licenciatura en Derecho</a:t>
            </a:r>
          </a:p>
          <a:p>
            <a:pPr algn="ctr"/>
            <a:endParaRPr lang="es-MX" sz="2800" b="1" dirty="0" smtClean="0">
              <a:solidFill>
                <a:prstClr val="black"/>
              </a:solidFill>
              <a:latin typeface="Arial" pitchFamily="34" charset="0"/>
              <a:cs typeface="Arial" pitchFamily="34" charset="0"/>
            </a:endParaRPr>
          </a:p>
          <a:p>
            <a:pPr algn="ctr"/>
            <a:r>
              <a:rPr lang="es-MX" sz="2000" b="1" dirty="0" smtClean="0">
                <a:solidFill>
                  <a:prstClr val="black"/>
                </a:solidFill>
                <a:latin typeface="Arial" pitchFamily="34" charset="0"/>
                <a:cs typeface="Arial" pitchFamily="34" charset="0"/>
              </a:rPr>
              <a:t>TEMA: Partidos y elecciones Locales </a:t>
            </a:r>
            <a:endParaRPr lang="es-MX" sz="20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Lic. Sonia Reynoso Trejo</a:t>
            </a:r>
          </a:p>
          <a:p>
            <a:pPr algn="ctr"/>
            <a:endParaRPr lang="es-MX" sz="23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Enero – Junio 2014</a:t>
            </a:r>
            <a:endParaRPr lang="es-MX" sz="23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0589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2" descr="data:image/jpg;base64,/9j/4AAQSkZJRgABAQAAAQABAAD/2wBDAAkGBwgHBgkIBwgKCgkLDRYPDQwMDRsUFRAWIB0iIiAdHx8kKDQsJCYxJx8fLT0tMTU3Ojo6Iys/RD84QzQ5Ojf/2wBDAQoKCg0MDRoPDxo3JR8lNzc3Nzc3Nzc3Nzc3Nzc3Nzc3Nzc3Nzc3Nzc3Nzc3Nzc3Nzc3Nzc3Nzc3Nzc3Nzc3Nzf/wAARCACaAKkDASIAAhEBAxEB/8QAHAAAAgIDAQEAAAAAAAAAAAAAAAYDBQEEBwgC/8QARBAAAQMDAQUFBAYHBgcBAAAAAQIDBAAFESEGEjFBUQcTYXGBIjKRsRQVI0Kh8FJicsHC0eEXJDOClNIIJTRDRVOS8f/EABoBAQADAQEBAAAAAAAAAAAAAAABAwQFAgb/xAAjEQACAwACAgIDAQEAAAAAAAAAAQIDEQQhEjETIjJBYUJR/9oADAMBAAIRAxEAPwDuNFFFAFFFFAFFFFAFFFFAFFFQTJjEFhciW6lplAypSjwoCbIzjNQypsWGjflyGmU9XFhPzpGuW1NwuSlItmYcXh3yhlxfkOX51qlEaN3pU8VyHjqpbqiomgH13a+wtnBuCFH9RClfIVlra6wukBNwQCf0kqT8xScylsDCWUJH7IqcNMuDC2m1Z6oBoB/jTI0tO9FkNPJHEtrCsfCpgQeFc2+qopWHI/eRnh7rjKykirOJfbrZwj60SZ0E8JKBhxA8Rz/OtAO9FQQpjE6OiRFcS40sZCk1PQBRRRQAaSKdzSRQDvRRRQBRRRQBRWM0ZoDNFFB4UB8OuJabU4tQShIJUonQCuY3u7Lvs0urJTAZV9i2dN79Y+dX231yO61aGV4U+N98jiEch6n5Uly3N0hpOiUjgKAlckb3so0SPxqeI4BkHieFVqT0rYZStR0BA60BbpOKmQqtVBwBUyDQG42qreAUuMKbcG8knUHypcky0xI6nCcq4JT1PSprNcpDbxiT0BuQBvAYxvDjp4/nlUatwnHmm0FL2VuAksZNsfUBIbA0bJ++Pz4dKem1pcbStCgpKgCFA5BFLcptqbCW2sbyFJIVpyIr62GlOOWtyE+rLsF5TGeqfu/y9KkgZKKKKADSRTuaSKAd6KKKAKKKKAKKKjLraVBKlpCjwBOpoCSsE4rSTeLYt/uE3CKXToEB5OT6ZrZf1juBJ1KCB8KhNP0S00crlSTPukycde8dKUZ5IGgHwxUCm2UkuOYOTqVGooS0twgpWRug73nmrG2QmXO7lXFG/v4LbWNEp5E9aqvujTHyke665WPEabLheOIkV1/xbbJFbaIV3Xjctb2P1lAfOnBhASkAAAdBwreZQDisEOfOx/VF0qFH2xITab6o+zAbT+28n+dTJsl9PvCIz4lZVinxLelRPIxV8r7VHStRjopwrAmO8JE14yZCfcynCU+Qr4v0IvR+/Y9mSx7bak8dOIpheTWm6K5E77Faptm2EIuHiQWeYJcEOjAC0ZwOR5j41Jsmd3aK9NjgoNLPnj+tU+zg7tuTH5MyFJx4cqudjAXrneZf3S6hpJ5HdGv7q+ki/Jac1rHg20UUVJAGkinc0kUA70UUUAUVg1S7R7SRLEynvd52U5ozGb1W4f3Dx+dQ2ktZKTbxG9dbnEtUNcqc8lplA1J5noBzPhXFL6/Iut2emSUPJEpRXH73QhvgAPIU5xLXcL9ORcb8rfUnVmKn/DZHlzPjV3f7DFmWZTLv2byDvMuj3m1Dn5dRWK2crF16NdcY1vv2L2ysDZ27WhyNMt7DcxgYdCRhXgtJ44Pz0q42Vuz0Gcdnro8XFpG9CkKP+O3+if1h+fFct8F24R3HYO6ze7fkLaJ0dT0/ZVyPI/Gq+bLRcIyHApbTzaspJ0Uy4Plg1VG5wx4XOmM/JaX162eQ1enW0PFMVw98Wca68QPCpCMqHLJ5V8wb0q9QGpMgJE6GQ1K00UD7qx4HX19KkdTurO76GsfMslOzv1+iyitRh/S+ZNbrKhpSwdoIbeUoDzjoOO7S2c5qSGzNu696dKdisH3WI6t04/WV1r1xONa3uYjPdZFdDeHMJ1FQuqzypSvIGzi23bZOdcKyUrjvu95nT3gOIxWY8CFMgNynbjKelrTvKWiQQEnoAOGK6Lok+tMyml2Xzyhk1puka1RtXKZBWUP78yNwCgPtE/zrbj3WNNdLbBWVBO8d5BGma5HJ4tsG210bqLIS6XsrJEk2e5ynSgluS3vo0/7g5GnXZG3rt1jYbdBDzmXXc8d5WuPhgelUceOJtwjsFIKQvfVkZwBTqK63BtlZV2vRk5MFCfRmiiitpnA0kU7mkigHesE1oXu7RrLb3Jswq7pGAAkZUpROAAOppIk7Yzto1C32RlcFShl59xQK0pz90Dnw15fjVc7Yw9nuFcp+i82k2rESQbZZ2xLuas5HFDHis/urRsGzbhfVPuThkzXDlx5w59B0Fbuz2zsa2R8gcdVLUcqWepNbdwubbKC20d0DpWWUm/tL0aYrPrD3/wBJ5UtiE1uNYyNCRVI7eypRbeUN1WgUeX9KqZ1wUsk71UcuYNdayzulJ5E1wojBbL2bV4U9b57c+CvDyOB5LTzQrwqlustuS8Z8X2e8H2rY69fOsv3f+6uMPArGPYI5HlWxYdkrzeYypkdtpphR9hT6ynvPEAA8OvwzURhKXSJnZFPX0MPZha1S27nMkJUI7yUsIz97GpPppVlJjuRnlxZHvp9xWPeHWmTZe0/UlmjwC73qm8lSwMAqJJOPDWprtCjy4xMhQb7sbwdzjc8c9K038T5KlntGKvk+Nj30xLMGLKWRIQpLo0C0K3SR++pU2OF99UhY6KeNfK1o31IK0uJQrAeb1BqRDrqfdIWOtct2X1/Vto2/HXP7JI2odugw1b8eOhK/0jqfxqF+z255RUqMlJOuUEp+VfSJDhI3m8eNSKcxVPzWp75E/BD/AIaCrHBHAvgdO9OKlQ1HgtFLLYQD01JPnX2uQCcI9o9BW3s99DenFMpxP0xJJaYWQMgcVAc+PpWmqF/JeNvDzN10Lc7LbZ+3KjMqkPj7d7iD90dKuhXynFfVd2qtVxUUcqc3OTkwoooqw8gaSKdzSRQEPaPIXLkQbG3kJey+6pIyUpScJx6mlC3wZ8S4qSwrurpEIWnPuuJPDzSrhT/tfDkxZkTaKA13zsFJS+zjVxo8ceI41Q3yY3cxGutsWn6U0N9lfJQ5oUOnyrn8hfbWb+M9jiXRaDaZNxhBxKVNOAlLrJ4trHEH+fOqSbOKlEkmob1JjTmUX21ILb+7uTYvM4/iT15iqCRckLTvb3EZFZrHKTzTTUowj6NuXMwDrVLKllSikHWssIlXWWiLAaW66s4SlPP+njW3JtUmxTPo9yjKEkgKaCTvBedPZI/HpTwcVuEOflLNLns+sVvuVxdVd1ZdjgKRFXoFg/ePUDTT411zLbTWSUpSlPkAK41cbIYtsbnXR9HfO6NR0HOPDxNJO3W120CrYxs66txiC0khZyd+RrnCz0SCBu+ROdMbeNNfjhj5Nb/JPo6Xtp2z2m0FyLYUJucwEp73JDCD+1xX6aeNcV2j23v+0j+9d563WQreEZHsNDXhujQ+ZyaXScjxqVhoqOtbDIeltnJrFwtseRHwptxIUM9Dr+fKrd+1JkN70Xdad4jorz6VyPstvhiD6skL9jJUyc8c6lPx1Hma6um45CGYZDkh32UAH3SeZ8q8TrhNZJaeozlH8WUEOa8bg/HmLDKEq9jcJKseOdM5zW9FjSZd5VFbebVFWkLQ5g77YGd4KGcHlg+Nc+2mNztO1E2Mr7ZSFJx3QJG6Ugp8QcGmfs/l3DfXcpTYRED30beKvaCiklQI4jHs8aqXFpT3xLHyLWs0dp0ZmGzutABKeJPE+JNcF7U76p+/sMw3FtqhZUXEKwUrOOBHAgAfE103tB2o+gw1Ii4W+5kIGcjPMnwH4nA61wmYytxanHFKWtRKlKVxUTxJq9JJYiptv2dR2A7aH46moG1xLzPupnoGVp/bA94eI1867pDlR5kVqTFebeYdSFIcbVlKgeYNeL2207pSoetOHZ9t/cdipoZUVSrQ6rLsYq93qpGeCvDgefUSQep6K0rPdYV6tzFwtr6Xoz6d5C0/iCORHAjka3aADSRTuaSKAdSNK5jtbZl7OylTYSf+VyVe2gcGHD/Cf6dK6hUMqO1KYWxIaQ604ndWhYyCKqtqVkcZZVa65ajhDs0syC8wSO8GHE8ldD51DDgLudzjxI6kpMpzdSSDhJPE6V1X+zvZ7vu87h/d/wDX36t3+f41aW3Ziz2uUZUGC20+RjeyTujwyTisseLLezVLlJroxs1s3B2fid3FRvPKH2r6h7S/5Dw//aodudmrlc7jGuFvcZ+ya7tSHV7u7gk5B9dfIU8CuR9u+2ZtluTs9b3N2XNRvSVJOrbPDd81HPoD1rW64uPj+jJGySl5fsr7K4mduznXhIeGiVZBSgdE409a2NqNmGto7astt/3ltOQRzA/f0Ppz05tsBfzDlCG+v7JXuZ+X7/j4V2G2XAxlpcSQUnQj9IVzJxdNh1ISVtXR54n25+BMVGkIKVJPEjGa+U+0oJTw613HtC2SjXyGbjASA7gk7g/EfvFcaRDdjPqaeThaTjwPlXRqtU1n7OdbU4Pf0XNniEMNkaHjketX0q2quyWhNdfdLfuK71WU+I5VDYGUrjoHNJwacLfCCgnSrikUU7IupcLrN3uDalcSHNfjU0PZpcCUmX9PmuPpVvhS3eJ6kc/WuisWzKRpyqGVbgkHSgOf3Rl6Q4XH1qWsjGVdOnlS7Ni4zjpXQLjEAB0pWuLABNAJbydxascjwr5UErTg6ityc3uvkdRVehW45uHgaAe+yPbhzZO9CDPdP1TMWEu7x0ZWdA4PDgD4a8q9NoOUg5z414qkI3k7w4ivSPYjtMq/7IpjSVlcy2kMOEnVSMewT6Aj/LQHRTSRTtSTQDvRRRQGKKzRQGrcZrNugyJspQQxHaU64rolIyflXjvaa9SNoL5MuswnvZLhXu50QnglI8AAB6V6K7drku37AyGmzhU15uOSOO7kqV+CceteYcnrQH204ptxLiFbqkkEEcQa6zsbfxcLelDih3qBgj8/GuRVZ2K6OWqah1JPdnG+BzHWqORV8kf6X8e11z/h3u3XUMEtOnLK/eB5eNLO22zja1iZGxg6hQGc/n+tRxbgl9hDjagoKGcg1bW+4odQYMonul+4r9E8q5sXKL/qOhLxksEyzuKjPA7vPCga6RYlNPISpBBHypLulvVEma4Tg8eRHWmLZ5H0VQWp4qJHujga6lVisWnMtrcHh0e3RW1p1I4VpXZhCN7FQRbluJ0I4da1p1wC0k7341aVi5dkJGdOtJtzSNfKmq6Sd4HWlG5u5zg8qAVbkkFxR6AH51RvndUD0NXF2WQCR1APxqmk+9QGykhSQeRp27Fb79R7ctRXV7sa4p+jqBOm8dUH/wCtP8xpCjODG4o+Wa+lPrZlNPML3XG1BSVA8CDkGgPa/KkmmDZW8N7QbO266t4xKYStQH3V8FD0UCPSl+gHeiiigCisVmgFnb3Y6Ltpam4EuS9HDTwdQtoAnOCMEHiNa5jL/wCH9fGHtCkjo9FI+Sq7pRQHnV/sG2iSrDFytix1UpxP8JqaD2CXtav79drewnPFoLcP4hNehMUYoDjknswf2Zsa34VxeuCmjvrbU0EYTzKdT5486XkqChkEEH8a9BKAIwa5Vtxsou1vOXK3NFUBZKnW0j/BJ4kfq/LyrFyKf9RNVFv+WUyHBcohYdI+kNjLaz94dKl2O2Ztl8mSYk+fd40pA320x5pbQpHA+zg4IPzqoQshSVoOCk5BqeJcpEO7sXCOnekMrCykaBSeBB8xpVFVnhLTRZDzWD+nsvto1TfNoh5XE/7awrsugK/8/tH/AK8H+CmLZe/tbQW8yWm1MrbX3brSjncVx48xgjWruummmtRzmmnjOeOdkttcHtX/AGh/1SD8261nOxq0r43y+H9p5o/wV0yipIOTSOw20vJI+urnnlvhs/wilq5dgt1StRt96hvJ5d+2ps/hvCu/UUB5u/sJ2rz/ANVacde/X/sqdnsF2iUftrla0D9Vbiv4RXoqigFPs22Ym7I7PfVc6a1LIfU4hTaSkISrGmvjk+talO1JNAO9FFFAFFFFAFFFFAFFFFAFfKk7wIOor6ooDmXaBspDgQ13W2oWz9oA80gZQkE+8B93X015VXQXrLDtPdNj6ROdICEN+2tZ9K6ytKVp3VgKSRggjIIqttVtgxXHXI0KMyvexvNtJSfiBWK2lOZrqucYGjsLZX7PalmYAmVKdLzqBrucgn0A1plrFZrXGKjFJGWUnJ6wooor0QFFFFAFFFFABpIp3NJFAf/Z"/>
          <p:cNvSpPr>
            <a:spLocks noChangeAspect="1" noChangeArrowheads="1"/>
          </p:cNvSpPr>
          <p:nvPr/>
        </p:nvSpPr>
        <p:spPr bwMode="auto">
          <a:xfrm>
            <a:off x="80966" y="-579436"/>
            <a:ext cx="1343025"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8" name="AutoShape 2"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3" name="AutoShape 4"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4" name="3 Rectángulo"/>
          <p:cNvSpPr/>
          <p:nvPr/>
        </p:nvSpPr>
        <p:spPr>
          <a:xfrm>
            <a:off x="1043608" y="1556792"/>
            <a:ext cx="4572000" cy="646331"/>
          </a:xfrm>
          <a:prstGeom prst="rect">
            <a:avLst/>
          </a:prstGeom>
          <a:ln w="57150">
            <a:solidFill>
              <a:srgbClr val="FFFF00"/>
            </a:solidFill>
          </a:ln>
        </p:spPr>
        <p:txBody>
          <a:bodyPr>
            <a:spAutoFit/>
          </a:bodyPr>
          <a:lstStyle/>
          <a:p>
            <a:r>
              <a:rPr lang="es-ES" b="1" dirty="0"/>
              <a:t>I.-</a:t>
            </a:r>
            <a:r>
              <a:rPr lang="es-ES" dirty="0"/>
              <a:t> Integración, instalación y funcionamiento de los órganos electorales;</a:t>
            </a:r>
            <a:endParaRPr lang="es-MX" dirty="0"/>
          </a:p>
        </p:txBody>
      </p:sp>
      <p:sp>
        <p:nvSpPr>
          <p:cNvPr id="5" name="4 Redondear rectángulo de esquina sencilla"/>
          <p:cNvSpPr/>
          <p:nvPr/>
        </p:nvSpPr>
        <p:spPr>
          <a:xfrm>
            <a:off x="3921328" y="3105830"/>
            <a:ext cx="4572000" cy="923330"/>
          </a:xfrm>
          <a:prstGeom prst="round1Rect">
            <a:avLst/>
          </a:prstGeom>
          <a:ln w="38100">
            <a:solidFill>
              <a:srgbClr val="FFFF00"/>
            </a:solidFill>
          </a:ln>
        </p:spPr>
        <p:txBody>
          <a:bodyPr>
            <a:spAutoFit/>
          </a:bodyPr>
          <a:lstStyle/>
          <a:p>
            <a:r>
              <a:rPr lang="es-ES" b="1" dirty="0"/>
              <a:t>II.-</a:t>
            </a:r>
            <a:r>
              <a:rPr lang="es-ES" dirty="0"/>
              <a:t> Elaboración y aprobación del calendario de actividades para el proceso electoral del que se trate;</a:t>
            </a:r>
            <a:endParaRPr lang="es-MX" dirty="0"/>
          </a:p>
        </p:txBody>
      </p:sp>
      <p:sp>
        <p:nvSpPr>
          <p:cNvPr id="6" name="5 Redondear rectángulo de esquina del mismo lado"/>
          <p:cNvSpPr/>
          <p:nvPr/>
        </p:nvSpPr>
        <p:spPr>
          <a:xfrm>
            <a:off x="1638816" y="4797151"/>
            <a:ext cx="4572000" cy="677585"/>
          </a:xfrm>
          <a:prstGeom prst="round2SameRect">
            <a:avLst/>
          </a:prstGeom>
          <a:ln w="57150">
            <a:solidFill>
              <a:srgbClr val="FFFF00"/>
            </a:solidFill>
          </a:ln>
        </p:spPr>
        <p:txBody>
          <a:bodyPr>
            <a:spAutoFit/>
          </a:bodyPr>
          <a:lstStyle/>
          <a:p>
            <a:r>
              <a:rPr lang="es-ES" b="1" dirty="0" smtClean="0"/>
              <a:t>III.-</a:t>
            </a:r>
            <a:r>
              <a:rPr lang="es-ES" dirty="0" smtClean="0"/>
              <a:t> </a:t>
            </a:r>
            <a:r>
              <a:rPr lang="es-ES" dirty="0"/>
              <a:t>Publicación del seccionamiento electoral distrital y municipal</a:t>
            </a:r>
            <a:endParaRPr lang="es-MX"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062" y="1075094"/>
            <a:ext cx="2838451"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796" y="2858714"/>
            <a:ext cx="1570749" cy="157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965" y="4245451"/>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48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2" descr="data:image/jpg;base64,/9j/4AAQSkZJRgABAQAAAQABAAD/2wBDAAkGBwgHBgkIBwgKCgkLDRYPDQwMDRsUFRAWIB0iIiAdHx8kKDQsJCYxJx8fLT0tMTU3Ojo6Iys/RD84QzQ5Ojf/2wBDAQoKCg0MDRoPDxo3JR8lNzc3Nzc3Nzc3Nzc3Nzc3Nzc3Nzc3Nzc3Nzc3Nzc3Nzc3Nzc3Nzc3Nzc3Nzc3Nzc3Nzf/wAARCACaAKkDASIAAhEBAxEB/8QAHAAAAgIDAQEAAAAAAAAAAAAAAAYDBQEEBwgC/8QARBAAAQMDAQUFBAYHBgcBAAAAAQIDBAAFESEGEjFBUQcTYXGBIjKRsRQVI0Kh8FJicsHC0eEXJDOClNIIJTRDRVOS8f/EABoBAQADAQEBAAAAAAAAAAAAAAABAwQFAgb/xAAjEQACAwACAgIDAQEAAAAAAAAAAQIDEQQhEjETIjJBYUJR/9oADAMBAAIRAxEAPwDuNFFFAFFFFAFFFFAFFFFAFFFQTJjEFhciW6lplAypSjwoCbIzjNQypsWGjflyGmU9XFhPzpGuW1NwuSlItmYcXh3yhlxfkOX51qlEaN3pU8VyHjqpbqiomgH13a+wtnBuCFH9RClfIVlra6wukBNwQCf0kqT8xScylsDCWUJH7IqcNMuDC2m1Z6oBoB/jTI0tO9FkNPJHEtrCsfCpgQeFc2+qopWHI/eRnh7rjKykirOJfbrZwj60SZ0E8JKBhxA8Rz/OtAO9FQQpjE6OiRFcS40sZCk1PQBRRRQAaSKdzSRQDvRRRQBRRRQBRWM0ZoDNFFB4UB8OuJabU4tQShIJUonQCuY3u7Lvs0urJTAZV9i2dN79Y+dX231yO61aGV4U+N98jiEch6n5Uly3N0hpOiUjgKAlckb3so0SPxqeI4BkHieFVqT0rYZStR0BA60BbpOKmQqtVBwBUyDQG42qreAUuMKbcG8knUHypcky0xI6nCcq4JT1PSprNcpDbxiT0BuQBvAYxvDjp4/nlUatwnHmm0FL2VuAksZNsfUBIbA0bJ++Pz4dKem1pcbStCgpKgCFA5BFLcptqbCW2sbyFJIVpyIr62GlOOWtyE+rLsF5TGeqfu/y9KkgZKKKKADSRTuaSKAd6KKKAKKKKAKKKjLraVBKlpCjwBOpoCSsE4rSTeLYt/uE3CKXToEB5OT6ZrZf1juBJ1KCB8KhNP0S00crlSTPukycde8dKUZ5IGgHwxUCm2UkuOYOTqVGooS0twgpWRug73nmrG2QmXO7lXFG/v4LbWNEp5E9aqvujTHyke665WPEabLheOIkV1/xbbJFbaIV3Xjctb2P1lAfOnBhASkAAAdBwreZQDisEOfOx/VF0qFH2xITab6o+zAbT+28n+dTJsl9PvCIz4lZVinxLelRPIxV8r7VHStRjopwrAmO8JE14yZCfcynCU+Qr4v0IvR+/Y9mSx7bak8dOIpheTWm6K5E77Faptm2EIuHiQWeYJcEOjAC0ZwOR5j41Jsmd3aK9NjgoNLPnj+tU+zg7tuTH5MyFJx4cqudjAXrneZf3S6hpJ5HdGv7q+ki/Jac1rHg20UUVJAGkinc0kUA70UUUAUVg1S7R7SRLEynvd52U5ozGb1W4f3Dx+dQ2ktZKTbxG9dbnEtUNcqc8lplA1J5noBzPhXFL6/Iut2emSUPJEpRXH73QhvgAPIU5xLXcL9ORcb8rfUnVmKn/DZHlzPjV3f7DFmWZTLv2byDvMuj3m1Dn5dRWK2crF16NdcY1vv2L2ysDZ27WhyNMt7DcxgYdCRhXgtJ44Pz0q42Vuz0Gcdnro8XFpG9CkKP+O3+if1h+fFct8F24R3HYO6ze7fkLaJ0dT0/ZVyPI/Gq+bLRcIyHApbTzaspJ0Uy4Plg1VG5wx4XOmM/JaX162eQ1enW0PFMVw98Wca68QPCpCMqHLJ5V8wb0q9QGpMgJE6GQ1K00UD7qx4HX19KkdTurO76GsfMslOzv1+iyitRh/S+ZNbrKhpSwdoIbeUoDzjoOO7S2c5qSGzNu696dKdisH3WI6t04/WV1r1xONa3uYjPdZFdDeHMJ1FQuqzypSvIGzi23bZOdcKyUrjvu95nT3gOIxWY8CFMgNynbjKelrTvKWiQQEnoAOGK6Lok+tMyml2Xzyhk1puka1RtXKZBWUP78yNwCgPtE/zrbj3WNNdLbBWVBO8d5BGma5HJ4tsG210bqLIS6XsrJEk2e5ynSgluS3vo0/7g5GnXZG3rt1jYbdBDzmXXc8d5WuPhgelUceOJtwjsFIKQvfVkZwBTqK63BtlZV2vRk5MFCfRmiiitpnA0kU7mkigHesE1oXu7RrLb3Jswq7pGAAkZUpROAAOppIk7Yzto1C32RlcFShl59xQK0pz90Dnw15fjVc7Yw9nuFcp+i82k2rESQbZZ2xLuas5HFDHis/urRsGzbhfVPuThkzXDlx5w59B0Fbuz2zsa2R8gcdVLUcqWepNbdwubbKC20d0DpWWUm/tL0aYrPrD3/wBJ5UtiE1uNYyNCRVI7eypRbeUN1WgUeX9KqZ1wUsk71UcuYNdayzulJ5E1wojBbL2bV4U9b57c+CvDyOB5LTzQrwqlustuS8Z8X2e8H2rY69fOsv3f+6uMPArGPYI5HlWxYdkrzeYypkdtpphR9hT6ynvPEAA8OvwzURhKXSJnZFPX0MPZha1S27nMkJUI7yUsIz97GpPppVlJjuRnlxZHvp9xWPeHWmTZe0/UlmjwC73qm8lSwMAqJJOPDWprtCjy4xMhQb7sbwdzjc8c9K038T5KlntGKvk+Nj30xLMGLKWRIQpLo0C0K3SR++pU2OF99UhY6KeNfK1o31IK0uJQrAeb1BqRDrqfdIWOtct2X1/Vto2/HXP7JI2odugw1b8eOhK/0jqfxqF+z255RUqMlJOuUEp+VfSJDhI3m8eNSKcxVPzWp75E/BD/AIaCrHBHAvgdO9OKlQ1HgtFLLYQD01JPnX2uQCcI9o9BW3s99DenFMpxP0xJJaYWQMgcVAc+PpWmqF/JeNvDzN10Lc7LbZ+3KjMqkPj7d7iD90dKuhXynFfVd2qtVxUUcqc3OTkwoooqw8gaSKdzSRQEPaPIXLkQbG3kJey+6pIyUpScJx6mlC3wZ8S4qSwrurpEIWnPuuJPDzSrhT/tfDkxZkTaKA13zsFJS+zjVxo8ceI41Q3yY3cxGutsWn6U0N9lfJQ5oUOnyrn8hfbWb+M9jiXRaDaZNxhBxKVNOAlLrJ4trHEH+fOqSbOKlEkmob1JjTmUX21ILb+7uTYvM4/iT15iqCRckLTvb3EZFZrHKTzTTUowj6NuXMwDrVLKllSikHWssIlXWWiLAaW66s4SlPP+njW3JtUmxTPo9yjKEkgKaCTvBedPZI/HpTwcVuEOflLNLns+sVvuVxdVd1ZdjgKRFXoFg/ePUDTT411zLbTWSUpSlPkAK41cbIYtsbnXR9HfO6NR0HOPDxNJO3W120CrYxs66txiC0khZyd+RrnCz0SCBu+ROdMbeNNfjhj5Nb/JPo6Xtp2z2m0FyLYUJucwEp73JDCD+1xX6aeNcV2j23v+0j+9d563WQreEZHsNDXhujQ+ZyaXScjxqVhoqOtbDIeltnJrFwtseRHwptxIUM9Dr+fKrd+1JkN70Xdad4jorz6VyPstvhiD6skL9jJUyc8c6lPx1Hma6um45CGYZDkh32UAH3SeZ8q8TrhNZJaeozlH8WUEOa8bg/HmLDKEq9jcJKseOdM5zW9FjSZd5VFbebVFWkLQ5g77YGd4KGcHlg+Nc+2mNztO1E2Mr7ZSFJx3QJG6Ugp8QcGmfs/l3DfXcpTYRED30beKvaCiklQI4jHs8aqXFpT3xLHyLWs0dp0ZmGzutABKeJPE+JNcF7U76p+/sMw3FtqhZUXEKwUrOOBHAgAfE103tB2o+gw1Ii4W+5kIGcjPMnwH4nA61wmYytxanHFKWtRKlKVxUTxJq9JJYiptv2dR2A7aH46moG1xLzPupnoGVp/bA94eI1867pDlR5kVqTFebeYdSFIcbVlKgeYNeL2207pSoetOHZ9t/cdipoZUVSrQ6rLsYq93qpGeCvDgefUSQep6K0rPdYV6tzFwtr6Xoz6d5C0/iCORHAjka3aADSRTuaSKAdSNK5jtbZl7OylTYSf+VyVe2gcGHD/Cf6dK6hUMqO1KYWxIaQ604ndWhYyCKqtqVkcZZVa65ajhDs0syC8wSO8GHE8ldD51DDgLudzjxI6kpMpzdSSDhJPE6V1X+zvZ7vu87h/d/wDX36t3+f41aW3Ziz2uUZUGC20+RjeyTujwyTisseLLezVLlJroxs1s3B2fid3FRvPKH2r6h7S/5Dw//aodudmrlc7jGuFvcZ+ya7tSHV7u7gk5B9dfIU8CuR9u+2ZtluTs9b3N2XNRvSVJOrbPDd81HPoD1rW64uPj+jJGySl5fsr7K4mduznXhIeGiVZBSgdE409a2NqNmGto7astt/3ltOQRzA/f0Ppz05tsBfzDlCG+v7JXuZ+X7/j4V2G2XAxlpcSQUnQj9IVzJxdNh1ISVtXR54n25+BMVGkIKVJPEjGa+U+0oJTw613HtC2SjXyGbjASA7gk7g/EfvFcaRDdjPqaeThaTjwPlXRqtU1n7OdbU4Pf0XNniEMNkaHjketX0q2quyWhNdfdLfuK71WU+I5VDYGUrjoHNJwacLfCCgnSrikUU7IupcLrN3uDalcSHNfjU0PZpcCUmX9PmuPpVvhS3eJ6kc/WuisWzKRpyqGVbgkHSgOf3Rl6Q4XH1qWsjGVdOnlS7Ni4zjpXQLjEAB0pWuLABNAJbydxascjwr5UErTg6ityc3uvkdRVehW45uHgaAe+yPbhzZO9CDPdP1TMWEu7x0ZWdA4PDgD4a8q9NoOUg5z414qkI3k7w4ivSPYjtMq/7IpjSVlcy2kMOEnVSMewT6Aj/LQHRTSRTtSTQDvRRRQGKKzRQGrcZrNugyJspQQxHaU64rolIyflXjvaa9SNoL5MuswnvZLhXu50QnglI8AAB6V6K7drku37AyGmzhU15uOSOO7kqV+CceteYcnrQH204ptxLiFbqkkEEcQa6zsbfxcLelDih3qBgj8/GuRVZ2K6OWqah1JPdnG+BzHWqORV8kf6X8e11z/h3u3XUMEtOnLK/eB5eNLO22zja1iZGxg6hQGc/n+tRxbgl9hDjagoKGcg1bW+4odQYMonul+4r9E8q5sXKL/qOhLxksEyzuKjPA7vPCga6RYlNPISpBBHypLulvVEma4Tg8eRHWmLZ5H0VQWp4qJHujga6lVisWnMtrcHh0e3RW1p1I4VpXZhCN7FQRbluJ0I4da1p1wC0k7341aVi5dkJGdOtJtzSNfKmq6Sd4HWlG5u5zg8qAVbkkFxR6AH51RvndUD0NXF2WQCR1APxqmk+9QGykhSQeRp27Fb79R7ctRXV7sa4p+jqBOm8dUH/wCtP8xpCjODG4o+Wa+lPrZlNPML3XG1BSVA8CDkGgPa/KkmmDZW8N7QbO266t4xKYStQH3V8FD0UCPSl+gHeiiigCisVmgFnb3Y6Ltpam4EuS9HDTwdQtoAnOCMEHiNa5jL/wCH9fGHtCkjo9FI+Sq7pRQHnV/sG2iSrDFytix1UpxP8JqaD2CXtav79drewnPFoLcP4hNehMUYoDjknswf2Zsa34VxeuCmjvrbU0EYTzKdT5486XkqChkEEH8a9BKAIwa5Vtxsou1vOXK3NFUBZKnW0j/BJ4kfq/LyrFyKf9RNVFv+WUyHBcohYdI+kNjLaz94dKl2O2Ztl8mSYk+fd40pA320x5pbQpHA+zg4IPzqoQshSVoOCk5BqeJcpEO7sXCOnekMrCykaBSeBB8xpVFVnhLTRZDzWD+nsvto1TfNoh5XE/7awrsugK/8/tH/AK8H+CmLZe/tbQW8yWm1MrbX3brSjncVx48xgjWruummmtRzmmnjOeOdkttcHtX/AGh/1SD8261nOxq0r43y+H9p5o/wV0yipIOTSOw20vJI+urnnlvhs/wilq5dgt1StRt96hvJ5d+2ps/hvCu/UUB5u/sJ2rz/ANVacde/X/sqdnsF2iUftrla0D9Vbiv4RXoqigFPs22Ym7I7PfVc6a1LIfU4hTaSkISrGmvjk+talO1JNAO9FFFAFFFFAFFFFAFFFFAFfKk7wIOor6ooDmXaBspDgQ13W2oWz9oA80gZQkE+8B93X015VXQXrLDtPdNj6ROdICEN+2tZ9K6ytKVp3VgKSRggjIIqttVtgxXHXI0KMyvexvNtJSfiBWK2lOZrqucYGjsLZX7PalmYAmVKdLzqBrucgn0A1plrFZrXGKjFJGWUnJ6wooor0QFFFFAFFFFABpIp3NJFAf/Z"/>
          <p:cNvSpPr>
            <a:spLocks noChangeAspect="1" noChangeArrowheads="1"/>
          </p:cNvSpPr>
          <p:nvPr/>
        </p:nvSpPr>
        <p:spPr bwMode="auto">
          <a:xfrm>
            <a:off x="80966" y="-579436"/>
            <a:ext cx="1343025"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8" name="AutoShape 2"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3" name="AutoShape 4"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aphicFrame>
        <p:nvGraphicFramePr>
          <p:cNvPr id="4" name="3 Diagrama"/>
          <p:cNvGraphicFramePr/>
          <p:nvPr>
            <p:extLst>
              <p:ext uri="{D42A27DB-BD31-4B8C-83A1-F6EECF244321}">
                <p14:modId xmlns:p14="http://schemas.microsoft.com/office/powerpoint/2010/main" val="3949821439"/>
              </p:ext>
            </p:extLst>
          </p:nvPr>
        </p:nvGraphicFramePr>
        <p:xfrm>
          <a:off x="438738" y="1196752"/>
          <a:ext cx="8309727"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421" y="1904655"/>
            <a:ext cx="198074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s://encrypted-tbn0.gstatic.com/images?q=tbn:ANd9GcRkTkbDdZ_9zjUncCIHgl-sxxOvvmWHFZgMA4XJ_X8oMjL0vej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10" y="4357751"/>
            <a:ext cx="1704975" cy="174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46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2" descr="data:image/jpg;base64,/9j/4AAQSkZJRgABAQAAAQABAAD/2wBDAAkGBwgHBgkIBwgKCgkLDRYPDQwMDRsUFRAWIB0iIiAdHx8kKDQsJCYxJx8fLT0tMTU3Ojo6Iys/RD84QzQ5Ojf/2wBDAQoKCg0MDRoPDxo3JR8lNzc3Nzc3Nzc3Nzc3Nzc3Nzc3Nzc3Nzc3Nzc3Nzc3Nzc3Nzc3Nzc3Nzc3Nzc3Nzc3Nzf/wAARCACaAKkDASIAAhEBAxEB/8QAHAAAAgIDAQEAAAAAAAAAAAAAAAYDBQEEBwgC/8QARBAAAQMDAQUFBAYHBgcBAAAAAQIDBAAFESEGEjFBUQcTYXGBIjKRsRQVI0Kh8FJicsHC0eEXJDOClNIIJTRDRVOS8f/EABoBAQADAQEBAAAAAAAAAAAAAAABAwQFAgb/xAAjEQACAwACAgIDAQEAAAAAAAAAAQIDEQQhEjETIjJBYUJR/9oADAMBAAIRAxEAPwDuNFFFAFFFFAFFFFAFFFFAFFFQTJjEFhciW6lplAypSjwoCbIzjNQypsWGjflyGmU9XFhPzpGuW1NwuSlItmYcXh3yhlxfkOX51qlEaN3pU8VyHjqpbqiomgH13a+wtnBuCFH9RClfIVlra6wukBNwQCf0kqT8xScylsDCWUJH7IqcNMuDC2m1Z6oBoB/jTI0tO9FkNPJHEtrCsfCpgQeFc2+qopWHI/eRnh7rjKykirOJfbrZwj60SZ0E8JKBhxA8Rz/OtAO9FQQpjE6OiRFcS40sZCk1PQBRRRQAaSKdzSRQDvRRRQBRRRQBRWM0ZoDNFFB4UB8OuJabU4tQShIJUonQCuY3u7Lvs0urJTAZV9i2dN79Y+dX231yO61aGV4U+N98jiEch6n5Uly3N0hpOiUjgKAlckb3so0SPxqeI4BkHieFVqT0rYZStR0BA60BbpOKmQqtVBwBUyDQG42qreAUuMKbcG8knUHypcky0xI6nCcq4JT1PSprNcpDbxiT0BuQBvAYxvDjp4/nlUatwnHmm0FL2VuAksZNsfUBIbA0bJ++Pz4dKem1pcbStCgpKgCFA5BFLcptqbCW2sbyFJIVpyIr62GlOOWtyE+rLsF5TGeqfu/y9KkgZKKKKADSRTuaSKAd6KKKAKKKKAKKKjLraVBKlpCjwBOpoCSsE4rSTeLYt/uE3CKXToEB5OT6ZrZf1juBJ1KCB8KhNP0S00crlSTPukycde8dKUZ5IGgHwxUCm2UkuOYOTqVGooS0twgpWRug73nmrG2QmXO7lXFG/v4LbWNEp5E9aqvujTHyke665WPEabLheOIkV1/xbbJFbaIV3Xjctb2P1lAfOnBhASkAAAdBwreZQDisEOfOx/VF0qFH2xITab6o+zAbT+28n+dTJsl9PvCIz4lZVinxLelRPIxV8r7VHStRjopwrAmO8JE14yZCfcynCU+Qr4v0IvR+/Y9mSx7bak8dOIpheTWm6K5E77Faptm2EIuHiQWeYJcEOjAC0ZwOR5j41Jsmd3aK9NjgoNLPnj+tU+zg7tuTH5MyFJx4cqudjAXrneZf3S6hpJ5HdGv7q+ki/Jac1rHg20UUVJAGkinc0kUA70UUUAUVg1S7R7SRLEynvd52U5ozGb1W4f3Dx+dQ2ktZKTbxG9dbnEtUNcqc8lplA1J5noBzPhXFL6/Iut2emSUPJEpRXH73QhvgAPIU5xLXcL9ORcb8rfUnVmKn/DZHlzPjV3f7DFmWZTLv2byDvMuj3m1Dn5dRWK2crF16NdcY1vv2L2ysDZ27WhyNMt7DcxgYdCRhXgtJ44Pz0q42Vuz0Gcdnro8XFpG9CkKP+O3+if1h+fFct8F24R3HYO6ze7fkLaJ0dT0/ZVyPI/Gq+bLRcIyHApbTzaspJ0Uy4Plg1VG5wx4XOmM/JaX162eQ1enW0PFMVw98Wca68QPCpCMqHLJ5V8wb0q9QGpMgJE6GQ1K00UD7qx4HX19KkdTurO76GsfMslOzv1+iyitRh/S+ZNbrKhpSwdoIbeUoDzjoOO7S2c5qSGzNu696dKdisH3WI6t04/WV1r1xONa3uYjPdZFdDeHMJ1FQuqzypSvIGzi23bZOdcKyUrjvu95nT3gOIxWY8CFMgNynbjKelrTvKWiQQEnoAOGK6Lok+tMyml2Xzyhk1puka1RtXKZBWUP78yNwCgPtE/zrbj3WNNdLbBWVBO8d5BGma5HJ4tsG210bqLIS6XsrJEk2e5ynSgluS3vo0/7g5GnXZG3rt1jYbdBDzmXXc8d5WuPhgelUceOJtwjsFIKQvfVkZwBTqK63BtlZV2vRk5MFCfRmiiitpnA0kU7mkigHesE1oXu7RrLb3Jswq7pGAAkZUpROAAOppIk7Yzto1C32RlcFShl59xQK0pz90Dnw15fjVc7Yw9nuFcp+i82k2rESQbZZ2xLuas5HFDHis/urRsGzbhfVPuThkzXDlx5w59B0Fbuz2zsa2R8gcdVLUcqWepNbdwubbKC20d0DpWWUm/tL0aYrPrD3/wBJ5UtiE1uNYyNCRVI7eypRbeUN1WgUeX9KqZ1wUsk71UcuYNdayzulJ5E1wojBbL2bV4U9b57c+CvDyOB5LTzQrwqlustuS8Z8X2e8H2rY69fOsv3f+6uMPArGPYI5HlWxYdkrzeYypkdtpphR9hT6ynvPEAA8OvwzURhKXSJnZFPX0MPZha1S27nMkJUI7yUsIz97GpPppVlJjuRnlxZHvp9xWPeHWmTZe0/UlmjwC73qm8lSwMAqJJOPDWprtCjy4xMhQb7sbwdzjc8c9K038T5KlntGKvk+Nj30xLMGLKWRIQpLo0C0K3SR++pU2OF99UhY6KeNfK1o31IK0uJQrAeb1BqRDrqfdIWOtct2X1/Vto2/HXP7JI2odugw1b8eOhK/0jqfxqF+z255RUqMlJOuUEp+VfSJDhI3m8eNSKcxVPzWp75E/BD/AIaCrHBHAvgdO9OKlQ1HgtFLLYQD01JPnX2uQCcI9o9BW3s99DenFMpxP0xJJaYWQMgcVAc+PpWmqF/JeNvDzN10Lc7LbZ+3KjMqkPj7d7iD90dKuhXynFfVd2qtVxUUcqc3OTkwoooqw8gaSKdzSRQEPaPIXLkQbG3kJey+6pIyUpScJx6mlC3wZ8S4qSwrurpEIWnPuuJPDzSrhT/tfDkxZkTaKA13zsFJS+zjVxo8ceI41Q3yY3cxGutsWn6U0N9lfJQ5oUOnyrn8hfbWb+M9jiXRaDaZNxhBxKVNOAlLrJ4trHEH+fOqSbOKlEkmob1JjTmUX21ILb+7uTYvM4/iT15iqCRckLTvb3EZFZrHKTzTTUowj6NuXMwDrVLKllSikHWssIlXWWiLAaW66s4SlPP+njW3JtUmxTPo9yjKEkgKaCTvBedPZI/HpTwcVuEOflLNLns+sVvuVxdVd1ZdjgKRFXoFg/ePUDTT411zLbTWSUpSlPkAK41cbIYtsbnXR9HfO6NR0HOPDxNJO3W120CrYxs66txiC0khZyd+RrnCz0SCBu+ROdMbeNNfjhj5Nb/JPo6Xtp2z2m0FyLYUJucwEp73JDCD+1xX6aeNcV2j23v+0j+9d563WQreEZHsNDXhujQ+ZyaXScjxqVhoqOtbDIeltnJrFwtseRHwptxIUM9Dr+fKrd+1JkN70Xdad4jorz6VyPstvhiD6skL9jJUyc8c6lPx1Hma6um45CGYZDkh32UAH3SeZ8q8TrhNZJaeozlH8WUEOa8bg/HmLDKEq9jcJKseOdM5zW9FjSZd5VFbebVFWkLQ5g77YGd4KGcHlg+Nc+2mNztO1E2Mr7ZSFJx3QJG6Ugp8QcGmfs/l3DfXcpTYRED30beKvaCiklQI4jHs8aqXFpT3xLHyLWs0dp0ZmGzutABKeJPE+JNcF7U76p+/sMw3FtqhZUXEKwUrOOBHAgAfE103tB2o+gw1Ii4W+5kIGcjPMnwH4nA61wmYytxanHFKWtRKlKVxUTxJq9JJYiptv2dR2A7aH46moG1xLzPupnoGVp/bA94eI1867pDlR5kVqTFebeYdSFIcbVlKgeYNeL2207pSoetOHZ9t/cdipoZUVSrQ6rLsYq93qpGeCvDgefUSQep6K0rPdYV6tzFwtr6Xoz6d5C0/iCORHAjka3aADSRTuaSKAdSNK5jtbZl7OylTYSf+VyVe2gcGHD/Cf6dK6hUMqO1KYWxIaQ604ndWhYyCKqtqVkcZZVa65ajhDs0syC8wSO8GHE8ldD51DDgLudzjxI6kpMpzdSSDhJPE6V1X+zvZ7vu87h/d/wDX36t3+f41aW3Ziz2uUZUGC20+RjeyTujwyTisseLLezVLlJroxs1s3B2fid3FRvPKH2r6h7S/5Dw//aodudmrlc7jGuFvcZ+ya7tSHV7u7gk5B9dfIU8CuR9u+2ZtluTs9b3N2XNRvSVJOrbPDd81HPoD1rW64uPj+jJGySl5fsr7K4mduznXhIeGiVZBSgdE409a2NqNmGto7astt/3ltOQRzA/f0Ppz05tsBfzDlCG+v7JXuZ+X7/j4V2G2XAxlpcSQUnQj9IVzJxdNh1ISVtXR54n25+BMVGkIKVJPEjGa+U+0oJTw613HtC2SjXyGbjASA7gk7g/EfvFcaRDdjPqaeThaTjwPlXRqtU1n7OdbU4Pf0XNniEMNkaHjketX0q2quyWhNdfdLfuK71WU+I5VDYGUrjoHNJwacLfCCgnSrikUU7IupcLrN3uDalcSHNfjU0PZpcCUmX9PmuPpVvhS3eJ6kc/WuisWzKRpyqGVbgkHSgOf3Rl6Q4XH1qWsjGVdOnlS7Ni4zjpXQLjEAB0pWuLABNAJbydxascjwr5UErTg6ityc3uvkdRVehW45uHgaAe+yPbhzZO9CDPdP1TMWEu7x0ZWdA4PDgD4a8q9NoOUg5z414qkI3k7w4ivSPYjtMq/7IpjSVlcy2kMOEnVSMewT6Aj/LQHRTSRTtSTQDvRRRQGKKzRQGrcZrNugyJspQQxHaU64rolIyflXjvaa9SNoL5MuswnvZLhXu50QnglI8AAB6V6K7drku37AyGmzhU15uOSOO7kqV+CceteYcnrQH204ptxLiFbqkkEEcQa6zsbfxcLelDih3qBgj8/GuRVZ2K6OWqah1JPdnG+BzHWqORV8kf6X8e11z/h3u3XUMEtOnLK/eB5eNLO22zja1iZGxg6hQGc/n+tRxbgl9hDjagoKGcg1bW+4odQYMonul+4r9E8q5sXKL/qOhLxksEyzuKjPA7vPCga6RYlNPISpBBHypLulvVEma4Tg8eRHWmLZ5H0VQWp4qJHujga6lVisWnMtrcHh0e3RW1p1I4VpXZhCN7FQRbluJ0I4da1p1wC0k7341aVi5dkJGdOtJtzSNfKmq6Sd4HWlG5u5zg8qAVbkkFxR6AH51RvndUD0NXF2WQCR1APxqmk+9QGykhSQeRp27Fb79R7ctRXV7sa4p+jqBOm8dUH/wCtP8xpCjODG4o+Wa+lPrZlNPML3XG1BSVA8CDkGgPa/KkmmDZW8N7QbO266t4xKYStQH3V8FD0UCPSl+gHeiiigCisVmgFnb3Y6Ltpam4EuS9HDTwdQtoAnOCMEHiNa5jL/wCH9fGHtCkjo9FI+Sq7pRQHnV/sG2iSrDFytix1UpxP8JqaD2CXtav79drewnPFoLcP4hNehMUYoDjknswf2Zsa34VxeuCmjvrbU0EYTzKdT5486XkqChkEEH8a9BKAIwa5Vtxsou1vOXK3NFUBZKnW0j/BJ4kfq/LyrFyKf9RNVFv+WUyHBcohYdI+kNjLaz94dKl2O2Ztl8mSYk+fd40pA320x5pbQpHA+zg4IPzqoQshSVoOCk5BqeJcpEO7sXCOnekMrCykaBSeBB8xpVFVnhLTRZDzWD+nsvto1TfNoh5XE/7awrsugK/8/tH/AK8H+CmLZe/tbQW8yWm1MrbX3brSjncVx48xgjWruummmtRzmmnjOeOdkttcHtX/AGh/1SD8261nOxq0r43y+H9p5o/wV0yipIOTSOw20vJI+urnnlvhs/wilq5dgt1StRt96hvJ5d+2ps/hvCu/UUB5u/sJ2rz/ANVacde/X/sqdnsF2iUftrla0D9Vbiv4RXoqigFPs22Ym7I7PfVc6a1LIfU4hTaSkISrGmvjk+talO1JNAO9FFFAFFFFAFFFFAFFFFAFfKk7wIOor6ooDmXaBspDgQ13W2oWz9oA80gZQkE+8B93X015VXQXrLDtPdNj6ROdICEN+2tZ9K6ytKVp3VgKSRggjIIqttVtgxXHXI0KMyvexvNtJSfiBWK2lOZrqucYGjsLZX7PalmYAmVKdLzqBrucgn0A1plrFZrXGKjFJGWUnJ6wooor0QFFFFAFFFFABpIp3NJFAf/Z"/>
          <p:cNvSpPr>
            <a:spLocks noChangeAspect="1" noChangeArrowheads="1"/>
          </p:cNvSpPr>
          <p:nvPr/>
        </p:nvSpPr>
        <p:spPr bwMode="auto">
          <a:xfrm>
            <a:off x="80966" y="-579436"/>
            <a:ext cx="1343025"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8" name="AutoShape 2"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3" name="AutoShape 4"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aphicFrame>
        <p:nvGraphicFramePr>
          <p:cNvPr id="4" name="3 Diagrama"/>
          <p:cNvGraphicFramePr/>
          <p:nvPr>
            <p:extLst>
              <p:ext uri="{D42A27DB-BD31-4B8C-83A1-F6EECF244321}">
                <p14:modId xmlns:p14="http://schemas.microsoft.com/office/powerpoint/2010/main" val="59372438"/>
              </p:ext>
            </p:extLst>
          </p:nvPr>
        </p:nvGraphicFramePr>
        <p:xfrm>
          <a:off x="460375" y="1124744"/>
          <a:ext cx="8288091"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3078" y="1484784"/>
            <a:ext cx="2352121" cy="1479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9" y="5109309"/>
            <a:ext cx="1965801" cy="147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75" y="1628801"/>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96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2" descr="data:image/jpg;base64,/9j/4AAQSkZJRgABAQAAAQABAAD/2wBDAAkGBwgHBgkIBwgKCgkLDRYPDQwMDRsUFRAWIB0iIiAdHx8kKDQsJCYxJx8fLT0tMTU3Ojo6Iys/RD84QzQ5Ojf/2wBDAQoKCg0MDRoPDxo3JR8lNzc3Nzc3Nzc3Nzc3Nzc3Nzc3Nzc3Nzc3Nzc3Nzc3Nzc3Nzc3Nzc3Nzc3Nzc3Nzc3Nzf/wAARCACaAKkDASIAAhEBAxEB/8QAHAAAAgIDAQEAAAAAAAAAAAAAAAYDBQEEBwgC/8QARBAAAQMDAQUFBAYHBgcBAAAAAQIDBAAFESEGEjFBUQcTYXGBIjKRsRQVI0Kh8FJicsHC0eEXJDOClNIIJTRDRVOS8f/EABoBAQADAQEBAAAAAAAAAAAAAAABAwQFAgb/xAAjEQACAwACAgIDAQEAAAAAAAAAAQIDEQQhEjETIjJBYUJR/9oADAMBAAIRAxEAPwDuNFFFAFFFFAFFFFAFFFFAFFFQTJjEFhciW6lplAypSjwoCbIzjNQypsWGjflyGmU9XFhPzpGuW1NwuSlItmYcXh3yhlxfkOX51qlEaN3pU8VyHjqpbqiomgH13a+wtnBuCFH9RClfIVlra6wukBNwQCf0kqT8xScylsDCWUJH7IqcNMuDC2m1Z6oBoB/jTI0tO9FkNPJHEtrCsfCpgQeFc2+qopWHI/eRnh7rjKykirOJfbrZwj60SZ0E8JKBhxA8Rz/OtAO9FQQpjE6OiRFcS40sZCk1PQBRRRQAaSKdzSRQDvRRRQBRRRQBRWM0ZoDNFFB4UB8OuJabU4tQShIJUonQCuY3u7Lvs0urJTAZV9i2dN79Y+dX231yO61aGV4U+N98jiEch6n5Uly3N0hpOiUjgKAlckb3so0SPxqeI4BkHieFVqT0rYZStR0BA60BbpOKmQqtVBwBUyDQG42qreAUuMKbcG8knUHypcky0xI6nCcq4JT1PSprNcpDbxiT0BuQBvAYxvDjp4/nlUatwnHmm0FL2VuAksZNsfUBIbA0bJ++Pz4dKem1pcbStCgpKgCFA5BFLcptqbCW2sbyFJIVpyIr62GlOOWtyE+rLsF5TGeqfu/y9KkgZKKKKADSRTuaSKAd6KKKAKKKKAKKKjLraVBKlpCjwBOpoCSsE4rSTeLYt/uE3CKXToEB5OT6ZrZf1juBJ1KCB8KhNP0S00crlSTPukycde8dKUZ5IGgHwxUCm2UkuOYOTqVGooS0twgpWRug73nmrG2QmXO7lXFG/v4LbWNEp5E9aqvujTHyke665WPEabLheOIkV1/xbbJFbaIV3Xjctb2P1lAfOnBhASkAAAdBwreZQDisEOfOx/VF0qFH2xITab6o+zAbT+28n+dTJsl9PvCIz4lZVinxLelRPIxV8r7VHStRjopwrAmO8JE14yZCfcynCU+Qr4v0IvR+/Y9mSx7bak8dOIpheTWm6K5E77Faptm2EIuHiQWeYJcEOjAC0ZwOR5j41Jsmd3aK9NjgoNLPnj+tU+zg7tuTH5MyFJx4cqudjAXrneZf3S6hpJ5HdGv7q+ki/Jac1rHg20UUVJAGkinc0kUA70UUUAUVg1S7R7SRLEynvd52U5ozGb1W4f3Dx+dQ2ktZKTbxG9dbnEtUNcqc8lplA1J5noBzPhXFL6/Iut2emSUPJEpRXH73QhvgAPIU5xLXcL9ORcb8rfUnVmKn/DZHlzPjV3f7DFmWZTLv2byDvMuj3m1Dn5dRWK2crF16NdcY1vv2L2ysDZ27WhyNMt7DcxgYdCRhXgtJ44Pz0q42Vuz0Gcdnro8XFpG9CkKP+O3+if1h+fFct8F24R3HYO6ze7fkLaJ0dT0/ZVyPI/Gq+bLRcIyHApbTzaspJ0Uy4Plg1VG5wx4XOmM/JaX162eQ1enW0PFMVw98Wca68QPCpCMqHLJ5V8wb0q9QGpMgJE6GQ1K00UD7qx4HX19KkdTurO76GsfMslOzv1+iyitRh/S+ZNbrKhpSwdoIbeUoDzjoOO7S2c5qSGzNu696dKdisH3WI6t04/WV1r1xONa3uYjPdZFdDeHMJ1FQuqzypSvIGzi23bZOdcKyUrjvu95nT3gOIxWY8CFMgNynbjKelrTvKWiQQEnoAOGK6Lok+tMyml2Xzyhk1puka1RtXKZBWUP78yNwCgPtE/zrbj3WNNdLbBWVBO8d5BGma5HJ4tsG210bqLIS6XsrJEk2e5ynSgluS3vo0/7g5GnXZG3rt1jYbdBDzmXXc8d5WuPhgelUceOJtwjsFIKQvfVkZwBTqK63BtlZV2vRk5MFCfRmiiitpnA0kU7mkigHesE1oXu7RrLb3Jswq7pGAAkZUpROAAOppIk7Yzto1C32RlcFShl59xQK0pz90Dnw15fjVc7Yw9nuFcp+i82k2rESQbZZ2xLuas5HFDHis/urRsGzbhfVPuThkzXDlx5w59B0Fbuz2zsa2R8gcdVLUcqWepNbdwubbKC20d0DpWWUm/tL0aYrPrD3/wBJ5UtiE1uNYyNCRVI7eypRbeUN1WgUeX9KqZ1wUsk71UcuYNdayzulJ5E1wojBbL2bV4U9b57c+CvDyOB5LTzQrwqlustuS8Z8X2e8H2rY69fOsv3f+6uMPArGPYI5HlWxYdkrzeYypkdtpphR9hT6ynvPEAA8OvwzURhKXSJnZFPX0MPZha1S27nMkJUI7yUsIz97GpPppVlJjuRnlxZHvp9xWPeHWmTZe0/UlmjwC73qm8lSwMAqJJOPDWprtCjy4xMhQb7sbwdzjc8c9K038T5KlntGKvk+Nj30xLMGLKWRIQpLo0C0K3SR++pU2OF99UhY6KeNfK1o31IK0uJQrAeb1BqRDrqfdIWOtct2X1/Vto2/HXP7JI2odugw1b8eOhK/0jqfxqF+z255RUqMlJOuUEp+VfSJDhI3m8eNSKcxVPzWp75E/BD/AIaCrHBHAvgdO9OKlQ1HgtFLLYQD01JPnX2uQCcI9o9BW3s99DenFMpxP0xJJaYWQMgcVAc+PpWmqF/JeNvDzN10Lc7LbZ+3KjMqkPj7d7iD90dKuhXynFfVd2qtVxUUcqc3OTkwoooqw8gaSKdzSRQEPaPIXLkQbG3kJey+6pIyUpScJx6mlC3wZ8S4qSwrurpEIWnPuuJPDzSrhT/tfDkxZkTaKA13zsFJS+zjVxo8ceI41Q3yY3cxGutsWn6U0N9lfJQ5oUOnyrn8hfbWb+M9jiXRaDaZNxhBxKVNOAlLrJ4trHEH+fOqSbOKlEkmob1JjTmUX21ILb+7uTYvM4/iT15iqCRckLTvb3EZFZrHKTzTTUowj6NuXMwDrVLKllSikHWssIlXWWiLAaW66s4SlPP+njW3JtUmxTPo9yjKEkgKaCTvBedPZI/HpTwcVuEOflLNLns+sVvuVxdVd1ZdjgKRFXoFg/ePUDTT411zLbTWSUpSlPkAK41cbIYtsbnXR9HfO6NR0HOPDxNJO3W120CrYxs66txiC0khZyd+RrnCz0SCBu+ROdMbeNNfjhj5Nb/JPo6Xtp2z2m0FyLYUJucwEp73JDCD+1xX6aeNcV2j23v+0j+9d563WQreEZHsNDXhujQ+ZyaXScjxqVhoqOtbDIeltnJrFwtseRHwptxIUM9Dr+fKrd+1JkN70Xdad4jorz6VyPstvhiD6skL9jJUyc8c6lPx1Hma6um45CGYZDkh32UAH3SeZ8q8TrhNZJaeozlH8WUEOa8bg/HmLDKEq9jcJKseOdM5zW9FjSZd5VFbebVFWkLQ5g77YGd4KGcHlg+Nc+2mNztO1E2Mr7ZSFJx3QJG6Ugp8QcGmfs/l3DfXcpTYRED30beKvaCiklQI4jHs8aqXFpT3xLHyLWs0dp0ZmGzutABKeJPE+JNcF7U76p+/sMw3FtqhZUXEKwUrOOBHAgAfE103tB2o+gw1Ii4W+5kIGcjPMnwH4nA61wmYytxanHFKWtRKlKVxUTxJq9JJYiptv2dR2A7aH46moG1xLzPupnoGVp/bA94eI1867pDlR5kVqTFebeYdSFIcbVlKgeYNeL2207pSoetOHZ9t/cdipoZUVSrQ6rLsYq93qpGeCvDgefUSQep6K0rPdYV6tzFwtr6Xoz6d5C0/iCORHAjka3aADSRTuaSKAdSNK5jtbZl7OylTYSf+VyVe2gcGHD/Cf6dK6hUMqO1KYWxIaQ604ndWhYyCKqtqVkcZZVa65ajhDs0syC8wSO8GHE8ldD51DDgLudzjxI6kpMpzdSSDhJPE6V1X+zvZ7vu87h/d/wDX36t3+f41aW3Ziz2uUZUGC20+RjeyTujwyTisseLLezVLlJroxs1s3B2fid3FRvPKH2r6h7S/5Dw//aodudmrlc7jGuFvcZ+ya7tSHV7u7gk5B9dfIU8CuR9u+2ZtluTs9b3N2XNRvSVJOrbPDd81HPoD1rW64uPj+jJGySl5fsr7K4mduznXhIeGiVZBSgdE409a2NqNmGto7astt/3ltOQRzA/f0Ppz05tsBfzDlCG+v7JXuZ+X7/j4V2G2XAxlpcSQUnQj9IVzJxdNh1ISVtXR54n25+BMVGkIKVJPEjGa+U+0oJTw613HtC2SjXyGbjASA7gk7g/EfvFcaRDdjPqaeThaTjwPlXRqtU1n7OdbU4Pf0XNniEMNkaHjketX0q2quyWhNdfdLfuK71WU+I5VDYGUrjoHNJwacLfCCgnSrikUU7IupcLrN3uDalcSHNfjU0PZpcCUmX9PmuPpVvhS3eJ6kc/WuisWzKRpyqGVbgkHSgOf3Rl6Q4XH1qWsjGVdOnlS7Ni4zjpXQLjEAB0pWuLABNAJbydxascjwr5UErTg6ityc3uvkdRVehW45uHgaAe+yPbhzZO9CDPdP1TMWEu7x0ZWdA4PDgD4a8q9NoOUg5z414qkI3k7w4ivSPYjtMq/7IpjSVlcy2kMOEnVSMewT6Aj/LQHRTSRTtSTQDvRRRQGKKzRQGrcZrNugyJspQQxHaU64rolIyflXjvaa9SNoL5MuswnvZLhXu50QnglI8AAB6V6K7drku37AyGmzhU15uOSOO7kqV+CceteYcnrQH204ptxLiFbqkkEEcQa6zsbfxcLelDih3qBgj8/GuRVZ2K6OWqah1JPdnG+BzHWqORV8kf6X8e11z/h3u3XUMEtOnLK/eB5eNLO22zja1iZGxg6hQGc/n+tRxbgl9hDjagoKGcg1bW+4odQYMonul+4r9E8q5sXKL/qOhLxksEyzuKjPA7vPCga6RYlNPISpBBHypLulvVEma4Tg8eRHWmLZ5H0VQWp4qJHujga6lVisWnMtrcHh0e3RW1p1I4VpXZhCN7FQRbluJ0I4da1p1wC0k7341aVi5dkJGdOtJtzSNfKmq6Sd4HWlG5u5zg8qAVbkkFxR6AH51RvndUD0NXF2WQCR1APxqmk+9QGykhSQeRp27Fb79R7ctRXV7sa4p+jqBOm8dUH/wCtP8xpCjODG4o+Wa+lPrZlNPML3XG1BSVA8CDkGgPa/KkmmDZW8N7QbO266t4xKYStQH3V8FD0UCPSl+gHeiiigCisVmgFnb3Y6Ltpam4EuS9HDTwdQtoAnOCMEHiNa5jL/wCH9fGHtCkjo9FI+Sq7pRQHnV/sG2iSrDFytix1UpxP8JqaD2CXtav79drewnPFoLcP4hNehMUYoDjknswf2Zsa34VxeuCmjvrbU0EYTzKdT5486XkqChkEEH8a9BKAIwa5Vtxsou1vOXK3NFUBZKnW0j/BJ4kfq/LyrFyKf9RNVFv+WUyHBcohYdI+kNjLaz94dKl2O2Ztl8mSYk+fd40pA320x5pbQpHA+zg4IPzqoQshSVoOCk5BqeJcpEO7sXCOnekMrCykaBSeBB8xpVFVnhLTRZDzWD+nsvto1TfNoh5XE/7awrsugK/8/tH/AK8H+CmLZe/tbQW8yWm1MrbX3brSjncVx48xgjWruummmtRzmmnjOeOdkttcHtX/AGh/1SD8261nOxq0r43y+H9p5o/wV0yipIOTSOw20vJI+urnnlvhs/wilq5dgt1StRt96hvJ5d+2ps/hvCu/UUB5u/sJ2rz/ANVacde/X/sqdnsF2iUftrla0D9Vbiv4RXoqigFPs22Ym7I7PfVc6a1LIfU4hTaSkISrGmvjk+talO1JNAO9FFFAFFFFAFFFFAFFFFAFfKk7wIOor6ooDmXaBspDgQ13W2oWz9oA80gZQkE+8B93X015VXQXrLDtPdNj6ROdICEN+2tZ9K6ytKVp3VgKSRggjIIqttVtgxXHXI0KMyvexvNtJSfiBWK2lOZrqucYGjsLZX7PalmYAmVKdLzqBrucgn0A1plrFZrXGKjFJGWUnJ6wooor0QFFFFAFFFFABpIp3NJFAf/Z"/>
          <p:cNvSpPr>
            <a:spLocks noChangeAspect="1" noChangeArrowheads="1"/>
          </p:cNvSpPr>
          <p:nvPr/>
        </p:nvSpPr>
        <p:spPr bwMode="auto">
          <a:xfrm>
            <a:off x="80966" y="-579436"/>
            <a:ext cx="1343025"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8" name="AutoShape 2"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3" name="AutoShape 4"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aphicFrame>
        <p:nvGraphicFramePr>
          <p:cNvPr id="4" name="3 Diagrama"/>
          <p:cNvGraphicFramePr/>
          <p:nvPr>
            <p:extLst>
              <p:ext uri="{D42A27DB-BD31-4B8C-83A1-F6EECF244321}">
                <p14:modId xmlns:p14="http://schemas.microsoft.com/office/powerpoint/2010/main" val="482974142"/>
              </p:ext>
            </p:extLst>
          </p:nvPr>
        </p:nvGraphicFramePr>
        <p:xfrm>
          <a:off x="590918" y="1124745"/>
          <a:ext cx="8135689"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5" y="1340768"/>
            <a:ext cx="29622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391" y="4096663"/>
            <a:ext cx="31242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430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2" descr="data:image/jpg;base64,/9j/4AAQSkZJRgABAQAAAQABAAD/2wBDAAkGBwgHBgkIBwgKCgkLDRYPDQwMDRsUFRAWIB0iIiAdHx8kKDQsJCYxJx8fLT0tMTU3Ojo6Iys/RD84QzQ5Ojf/2wBDAQoKCg0MDRoPDxo3JR8lNzc3Nzc3Nzc3Nzc3Nzc3Nzc3Nzc3Nzc3Nzc3Nzc3Nzc3Nzc3Nzc3Nzc3Nzc3Nzc3Nzf/wAARCACaAKkDASIAAhEBAxEB/8QAHAAAAgIDAQEAAAAAAAAAAAAAAAYDBQEEBwgC/8QARBAAAQMDAQUFBAYHBgcBAAAAAQIDBAAFESEGEjFBUQcTYXGBIjKRsRQVI0Kh8FJicsHC0eEXJDOClNIIJTRDRVOS8f/EABoBAQADAQEBAAAAAAAAAAAAAAABAwQFAgb/xAAjEQACAwACAgIDAQEAAAAAAAAAAQIDEQQhEjETIjJBYUJR/9oADAMBAAIRAxEAPwDuNFFFAFFFFAFFFFAFFFFAFFFQTJjEFhciW6lplAypSjwoCbIzjNQypsWGjflyGmU9XFhPzpGuW1NwuSlItmYcXh3yhlxfkOX51qlEaN3pU8VyHjqpbqiomgH13a+wtnBuCFH9RClfIVlra6wukBNwQCf0kqT8xScylsDCWUJH7IqcNMuDC2m1Z6oBoB/jTI0tO9FkNPJHEtrCsfCpgQeFc2+qopWHI/eRnh7rjKykirOJfbrZwj60SZ0E8JKBhxA8Rz/OtAO9FQQpjE6OiRFcS40sZCk1PQBRRRQAaSKdzSRQDvRRRQBRRRQBRWM0ZoDNFFB4UB8OuJabU4tQShIJUonQCuY3u7Lvs0urJTAZV9i2dN79Y+dX231yO61aGV4U+N98jiEch6n5Uly3N0hpOiUjgKAlckb3so0SPxqeI4BkHieFVqT0rYZStR0BA60BbpOKmQqtVBwBUyDQG42qreAUuMKbcG8knUHypcky0xI6nCcq4JT1PSprNcpDbxiT0BuQBvAYxvDjp4/nlUatwnHmm0FL2VuAksZNsfUBIbA0bJ++Pz4dKem1pcbStCgpKgCFA5BFLcptqbCW2sbyFJIVpyIr62GlOOWtyE+rLsF5TGeqfu/y9KkgZKKKKADSRTuaSKAd6KKKAKKKKAKKKjLraVBKlpCjwBOpoCSsE4rSTeLYt/uE3CKXToEB5OT6ZrZf1juBJ1KCB8KhNP0S00crlSTPukycde8dKUZ5IGgHwxUCm2UkuOYOTqVGooS0twgpWRug73nmrG2QmXO7lXFG/v4LbWNEp5E9aqvujTHyke665WPEabLheOIkV1/xbbJFbaIV3Xjctb2P1lAfOnBhASkAAAdBwreZQDisEOfOx/VF0qFH2xITab6o+zAbT+28n+dTJsl9PvCIz4lZVinxLelRPIxV8r7VHStRjopwrAmO8JE14yZCfcynCU+Qr4v0IvR+/Y9mSx7bak8dOIpheTWm6K5E77Faptm2EIuHiQWeYJcEOjAC0ZwOR5j41Jsmd3aK9NjgoNLPnj+tU+zg7tuTH5MyFJx4cqudjAXrneZf3S6hpJ5HdGv7q+ki/Jac1rHg20UUVJAGkinc0kUA70UUUAUVg1S7R7SRLEynvd52U5ozGb1W4f3Dx+dQ2ktZKTbxG9dbnEtUNcqc8lplA1J5noBzPhXFL6/Iut2emSUPJEpRXH73QhvgAPIU5xLXcL9ORcb8rfUnVmKn/DZHlzPjV3f7DFmWZTLv2byDvMuj3m1Dn5dRWK2crF16NdcY1vv2L2ysDZ27WhyNMt7DcxgYdCRhXgtJ44Pz0q42Vuz0Gcdnro8XFpG9CkKP+O3+if1h+fFct8F24R3HYO6ze7fkLaJ0dT0/ZVyPI/Gq+bLRcIyHApbTzaspJ0Uy4Plg1VG5wx4XOmM/JaX162eQ1enW0PFMVw98Wca68QPCpCMqHLJ5V8wb0q9QGpMgJE6GQ1K00UD7qx4HX19KkdTurO76GsfMslOzv1+iyitRh/S+ZNbrKhpSwdoIbeUoDzjoOO7S2c5qSGzNu696dKdisH3WI6t04/WV1r1xONa3uYjPdZFdDeHMJ1FQuqzypSvIGzi23bZOdcKyUrjvu95nT3gOIxWY8CFMgNynbjKelrTvKWiQQEnoAOGK6Lok+tMyml2Xzyhk1puka1RtXKZBWUP78yNwCgPtE/zrbj3WNNdLbBWVBO8d5BGma5HJ4tsG210bqLIS6XsrJEk2e5ynSgluS3vo0/7g5GnXZG3rt1jYbdBDzmXXc8d5WuPhgelUceOJtwjsFIKQvfVkZwBTqK63BtlZV2vRk5MFCfRmiiitpnA0kU7mkigHesE1oXu7RrLb3Jswq7pGAAkZUpROAAOppIk7Yzto1C32RlcFShl59xQK0pz90Dnw15fjVc7Yw9nuFcp+i82k2rESQbZZ2xLuas5HFDHis/urRsGzbhfVPuThkzXDlx5w59B0Fbuz2zsa2R8gcdVLUcqWepNbdwubbKC20d0DpWWUm/tL0aYrPrD3/wBJ5UtiE1uNYyNCRVI7eypRbeUN1WgUeX9KqZ1wUsk71UcuYNdayzulJ5E1wojBbL2bV4U9b57c+CvDyOB5LTzQrwqlustuS8Z8X2e8H2rY69fOsv3f+6uMPArGPYI5HlWxYdkrzeYypkdtpphR9hT6ynvPEAA8OvwzURhKXSJnZFPX0MPZha1S27nMkJUI7yUsIz97GpPppVlJjuRnlxZHvp9xWPeHWmTZe0/UlmjwC73qm8lSwMAqJJOPDWprtCjy4xMhQb7sbwdzjc8c9K038T5KlntGKvk+Nj30xLMGLKWRIQpLo0C0K3SR++pU2OF99UhY6KeNfK1o31IK0uJQrAeb1BqRDrqfdIWOtct2X1/Vto2/HXP7JI2odugw1b8eOhK/0jqfxqF+z255RUqMlJOuUEp+VfSJDhI3m8eNSKcxVPzWp75E/BD/AIaCrHBHAvgdO9OKlQ1HgtFLLYQD01JPnX2uQCcI9o9BW3s99DenFMpxP0xJJaYWQMgcVAc+PpWmqF/JeNvDzN10Lc7LbZ+3KjMqkPj7d7iD90dKuhXynFfVd2qtVxUUcqc3OTkwoooqw8gaSKdzSRQEPaPIXLkQbG3kJey+6pIyUpScJx6mlC3wZ8S4qSwrurpEIWnPuuJPDzSrhT/tfDkxZkTaKA13zsFJS+zjVxo8ceI41Q3yY3cxGutsWn6U0N9lfJQ5oUOnyrn8hfbWb+M9jiXRaDaZNxhBxKVNOAlLrJ4trHEH+fOqSbOKlEkmob1JjTmUX21ILb+7uTYvM4/iT15iqCRckLTvb3EZFZrHKTzTTUowj6NuXMwDrVLKllSikHWssIlXWWiLAaW66s4SlPP+njW3JtUmxTPo9yjKEkgKaCTvBedPZI/HpTwcVuEOflLNLns+sVvuVxdVd1ZdjgKRFXoFg/ePUDTT411zLbTWSUpSlPkAK41cbIYtsbnXR9HfO6NR0HOPDxNJO3W120CrYxs66txiC0khZyd+RrnCz0SCBu+ROdMbeNNfjhj5Nb/JPo6Xtp2z2m0FyLYUJucwEp73JDCD+1xX6aeNcV2j23v+0j+9d563WQreEZHsNDXhujQ+ZyaXScjxqVhoqOtbDIeltnJrFwtseRHwptxIUM9Dr+fKrd+1JkN70Xdad4jorz6VyPstvhiD6skL9jJUyc8c6lPx1Hma6um45CGYZDkh32UAH3SeZ8q8TrhNZJaeozlH8WUEOa8bg/HmLDKEq9jcJKseOdM5zW9FjSZd5VFbebVFWkLQ5g77YGd4KGcHlg+Nc+2mNztO1E2Mr7ZSFJx3QJG6Ugp8QcGmfs/l3DfXcpTYRED30beKvaCiklQI4jHs8aqXFpT3xLHyLWs0dp0ZmGzutABKeJPE+JNcF7U76p+/sMw3FtqhZUXEKwUrOOBHAgAfE103tB2o+gw1Ii4W+5kIGcjPMnwH4nA61wmYytxanHFKWtRKlKVxUTxJq9JJYiptv2dR2A7aH46moG1xLzPupnoGVp/bA94eI1867pDlR5kVqTFebeYdSFIcbVlKgeYNeL2207pSoetOHZ9t/cdipoZUVSrQ6rLsYq93qpGeCvDgefUSQep6K0rPdYV6tzFwtr6Xoz6d5C0/iCORHAjka3aADSRTuaSKAdSNK5jtbZl7OylTYSf+VyVe2gcGHD/Cf6dK6hUMqO1KYWxIaQ604ndWhYyCKqtqVkcZZVa65ajhDs0syC8wSO8GHE8ldD51DDgLudzjxI6kpMpzdSSDhJPE6V1X+zvZ7vu87h/d/wDX36t3+f41aW3Ziz2uUZUGC20+RjeyTujwyTisseLLezVLlJroxs1s3B2fid3FRvPKH2r6h7S/5Dw//aodudmrlc7jGuFvcZ+ya7tSHV7u7gk5B9dfIU8CuR9u+2ZtluTs9b3N2XNRvSVJOrbPDd81HPoD1rW64uPj+jJGySl5fsr7K4mduznXhIeGiVZBSgdE409a2NqNmGto7astt/3ltOQRzA/f0Ppz05tsBfzDlCG+v7JXuZ+X7/j4V2G2XAxlpcSQUnQj9IVzJxdNh1ISVtXR54n25+BMVGkIKVJPEjGa+U+0oJTw613HtC2SjXyGbjASA7gk7g/EfvFcaRDdjPqaeThaTjwPlXRqtU1n7OdbU4Pf0XNniEMNkaHjketX0q2quyWhNdfdLfuK71WU+I5VDYGUrjoHNJwacLfCCgnSrikUU7IupcLrN3uDalcSHNfjU0PZpcCUmX9PmuPpVvhS3eJ6kc/WuisWzKRpyqGVbgkHSgOf3Rl6Q4XH1qWsjGVdOnlS7Ni4zjpXQLjEAB0pWuLABNAJbydxascjwr5UErTg6ityc3uvkdRVehW45uHgaAe+yPbhzZO9CDPdP1TMWEu7x0ZWdA4PDgD4a8q9NoOUg5z414qkI3k7w4ivSPYjtMq/7IpjSVlcy2kMOEnVSMewT6Aj/LQHRTSRTtSTQDvRRRQGKKzRQGrcZrNugyJspQQxHaU64rolIyflXjvaa9SNoL5MuswnvZLhXu50QnglI8AAB6V6K7drku37AyGmzhU15uOSOO7kqV+CceteYcnrQH204ptxLiFbqkkEEcQa6zsbfxcLelDih3qBgj8/GuRVZ2K6OWqah1JPdnG+BzHWqORV8kf6X8e11z/h3u3XUMEtOnLK/eB5eNLO22zja1iZGxg6hQGc/n+tRxbgl9hDjagoKGcg1bW+4odQYMonul+4r9E8q5sXKL/qOhLxksEyzuKjPA7vPCga6RYlNPISpBBHypLulvVEma4Tg8eRHWmLZ5H0VQWp4qJHujga6lVisWnMtrcHh0e3RW1p1I4VpXZhCN7FQRbluJ0I4da1p1wC0k7341aVi5dkJGdOtJtzSNfKmq6Sd4HWlG5u5zg8qAVbkkFxR6AH51RvndUD0NXF2WQCR1APxqmk+9QGykhSQeRp27Fb79R7ctRXV7sa4p+jqBOm8dUH/wCtP8xpCjODG4o+Wa+lPrZlNPML3XG1BSVA8CDkGgPa/KkmmDZW8N7QbO266t4xKYStQH3V8FD0UCPSl+gHeiiigCisVmgFnb3Y6Ltpam4EuS9HDTwdQtoAnOCMEHiNa5jL/wCH9fGHtCkjo9FI+Sq7pRQHnV/sG2iSrDFytix1UpxP8JqaD2CXtav79drewnPFoLcP4hNehMUYoDjknswf2Zsa34VxeuCmjvrbU0EYTzKdT5486XkqChkEEH8a9BKAIwa5Vtxsou1vOXK3NFUBZKnW0j/BJ4kfq/LyrFyKf9RNVFv+WUyHBcohYdI+kNjLaz94dKl2O2Ztl8mSYk+fd40pA320x5pbQpHA+zg4IPzqoQshSVoOCk5BqeJcpEO7sXCOnekMrCykaBSeBB8xpVFVnhLTRZDzWD+nsvto1TfNoh5XE/7awrsugK/8/tH/AK8H+CmLZe/tbQW8yWm1MrbX3brSjncVx48xgjWruummmtRzmmnjOeOdkttcHtX/AGh/1SD8261nOxq0r43y+H9p5o/wV0yipIOTSOw20vJI+urnnlvhs/wilq5dgt1StRt96hvJ5d+2ps/hvCu/UUB5u/sJ2rz/ANVacde/X/sqdnsF2iUftrla0D9Vbiv4RXoqigFPs22Ym7I7PfVc6a1LIfU4hTaSkISrGmvjk+talO1JNAO9FFFAFFFFAFFFFAFFFFAFfKk7wIOor6ooDmXaBspDgQ13W2oWz9oA80gZQkE+8B93X015VXQXrLDtPdNj6ROdICEN+2tZ9K6ytKVp3VgKSRggjIIqttVtgxXHXI0KMyvexvNtJSfiBWK2lOZrqucYGjsLZX7PalmYAmVKdLzqBrucgn0A1plrFZrXGKjFJGWUnJ6wooor0QFFFFAFFFFABpIp3NJFAf/Z"/>
          <p:cNvSpPr>
            <a:spLocks noChangeAspect="1" noChangeArrowheads="1"/>
          </p:cNvSpPr>
          <p:nvPr/>
        </p:nvSpPr>
        <p:spPr bwMode="auto">
          <a:xfrm>
            <a:off x="80966" y="-579436"/>
            <a:ext cx="1343025"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8" name="AutoShape 2"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3" name="AutoShape 4"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aphicFrame>
        <p:nvGraphicFramePr>
          <p:cNvPr id="3" name="2 Diagrama"/>
          <p:cNvGraphicFramePr/>
          <p:nvPr>
            <p:extLst>
              <p:ext uri="{D42A27DB-BD31-4B8C-83A1-F6EECF244321}">
                <p14:modId xmlns:p14="http://schemas.microsoft.com/office/powerpoint/2010/main" val="4069590499"/>
              </p:ext>
            </p:extLst>
          </p:nvPr>
        </p:nvGraphicFramePr>
        <p:xfrm>
          <a:off x="438651" y="639765"/>
          <a:ext cx="8288091"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982" y="4869160"/>
            <a:ext cx="2679849" cy="1409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3" y="4725145"/>
            <a:ext cx="31210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072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28575">
            <a:solidFill>
              <a:srgbClr val="FF0066"/>
            </a:solidFill>
            <a:prstDash val="lgDashDotDot"/>
          </a:ln>
        </p:spPr>
        <p:txBody>
          <a:bodyPr/>
          <a:lstStyle/>
          <a:p>
            <a:r>
              <a:rPr lang="es-MX" b="1" dirty="0"/>
              <a:t>DE LA PROPAGANDA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02481872"/>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79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DE LAS CAMPAÑAS ELECTORALES Y DE LA PROPAGANDA ELECTORAL </a:t>
            </a:r>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00430241"/>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89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A</a:t>
            </a:r>
            <a:r>
              <a:rPr lang="es-MX" b="1" dirty="0" smtClean="0"/>
              <a:t>ctividades </a:t>
            </a:r>
            <a:r>
              <a:rPr lang="es-MX" b="1" dirty="0"/>
              <a:t>de campaña electoral</a:t>
            </a:r>
            <a:endParaRPr lang="es-MX" dirty="0"/>
          </a:p>
        </p:txBody>
      </p:sp>
      <p:sp>
        <p:nvSpPr>
          <p:cNvPr id="3" name="2 Marcador de contenido"/>
          <p:cNvSpPr>
            <a:spLocks noGrp="1"/>
          </p:cNvSpPr>
          <p:nvPr>
            <p:ph idx="1"/>
          </p:nvPr>
        </p:nvSpPr>
        <p:spPr/>
        <p:style>
          <a:lnRef idx="1">
            <a:schemeClr val="accent5"/>
          </a:lnRef>
          <a:fillRef idx="3">
            <a:schemeClr val="accent5"/>
          </a:fillRef>
          <a:effectRef idx="2">
            <a:schemeClr val="accent5"/>
          </a:effectRef>
          <a:fontRef idx="minor">
            <a:schemeClr val="lt1"/>
          </a:fontRef>
        </p:style>
        <p:txBody>
          <a:bodyPr/>
          <a:lstStyle/>
          <a:p>
            <a:pPr marL="0" indent="0" algn="just">
              <a:buNone/>
            </a:pPr>
            <a:r>
              <a:rPr lang="es-MX" dirty="0" smtClean="0"/>
              <a:t> </a:t>
            </a:r>
            <a:r>
              <a:rPr lang="es-MX" dirty="0"/>
              <a:t>L</a:t>
            </a:r>
            <a:r>
              <a:rPr lang="es-MX" dirty="0" smtClean="0"/>
              <a:t>as </a:t>
            </a:r>
            <a:r>
              <a:rPr lang="es-MX" dirty="0"/>
              <a:t>reuniones públicas, asambleas, debates entre candidatos, giras, visitas domiciliarias, el uso de propaganda electoral y otros eventos de proselitismo que se realicen para propiciar el conocimiento de los objetivos y programas contenidos en la plataforma electoral que para la elección hayan registrado los partidos políticos o coaliciones. </a:t>
            </a:r>
          </a:p>
        </p:txBody>
      </p:sp>
    </p:spTree>
    <p:extLst>
      <p:ext uri="{BB962C8B-B14F-4D97-AF65-F5344CB8AC3E}">
        <p14:creationId xmlns:p14="http://schemas.microsoft.com/office/powerpoint/2010/main" val="2368807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b="1" dirty="0">
                <a:solidFill>
                  <a:srgbClr val="FF0000"/>
                </a:solidFill>
              </a:rPr>
              <a:t>DE LAS CASILLAS ESPECIALES </a:t>
            </a:r>
            <a:r>
              <a:rPr lang="es-MX" dirty="0"/>
              <a:t/>
            </a:r>
            <a:br>
              <a:rPr lang="es-MX" dirty="0"/>
            </a:b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03307383"/>
              </p:ext>
            </p:extLst>
          </p:nvPr>
        </p:nvGraphicFramePr>
        <p:xfrm>
          <a:off x="628651"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rot="21385496">
            <a:off x="800906" y="1027906"/>
            <a:ext cx="2171700" cy="1581150"/>
          </a:xfrm>
          <a:prstGeom prst="rect">
            <a:avLst/>
          </a:prstGeom>
        </p:spPr>
      </p:pic>
    </p:spTree>
    <p:extLst>
      <p:ext uri="{BB962C8B-B14F-4D97-AF65-F5344CB8AC3E}">
        <p14:creationId xmlns:p14="http://schemas.microsoft.com/office/powerpoint/2010/main" val="3315187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96752"/>
          </a:xfrm>
        </p:spPr>
        <p:txBody>
          <a:bodyPr>
            <a:normAutofit/>
          </a:bodyPr>
          <a:lstStyle/>
          <a:p>
            <a:r>
              <a:rPr lang="es-MX" sz="2800" dirty="0"/>
              <a:t>existe causa de fuerza mayor para la </a:t>
            </a:r>
            <a:r>
              <a:rPr lang="es-MX" sz="2800" dirty="0" smtClean="0"/>
              <a:t/>
            </a:r>
            <a:br>
              <a:rPr lang="es-MX" sz="2800" dirty="0" smtClean="0"/>
            </a:br>
            <a:r>
              <a:rPr lang="es-MX" sz="2800" dirty="0" smtClean="0"/>
              <a:t>instalación </a:t>
            </a:r>
            <a:r>
              <a:rPr lang="es-MX" sz="2800" dirty="0"/>
              <a:t>de una casilla</a:t>
            </a:r>
          </a:p>
        </p:txBody>
      </p:sp>
      <p:sp>
        <p:nvSpPr>
          <p:cNvPr id="3" name="2 Marcador de contenido"/>
          <p:cNvSpPr>
            <a:spLocks noGrp="1"/>
          </p:cNvSpPr>
          <p:nvPr>
            <p:ph idx="1"/>
          </p:nvPr>
        </p:nvSpPr>
        <p:spPr>
          <a:xfrm>
            <a:off x="683568" y="6021289"/>
            <a:ext cx="8229600" cy="637531"/>
          </a:xfrm>
        </p:spPr>
        <p:txBody>
          <a:bodyPr>
            <a:normAutofit fontScale="70000" lnSpcReduction="20000"/>
          </a:bodyPr>
          <a:lstStyle/>
          <a:p>
            <a:pPr marL="0" indent="0">
              <a:buNone/>
            </a:pPr>
            <a:r>
              <a:rPr lang="es-MX" dirty="0" smtClean="0"/>
              <a:t>La </a:t>
            </a:r>
            <a:r>
              <a:rPr lang="es-MX" dirty="0"/>
              <a:t>casilla deberá quedar dentro de la misma sección y en el lugar más próximo, debiendo dejar aviso de la nueva ubicación</a:t>
            </a:r>
          </a:p>
          <a:p>
            <a:endParaRPr lang="es-MX" dirty="0"/>
          </a:p>
        </p:txBody>
      </p:sp>
      <p:graphicFrame>
        <p:nvGraphicFramePr>
          <p:cNvPr id="5" name="4 Diagrama"/>
          <p:cNvGraphicFramePr/>
          <p:nvPr>
            <p:extLst>
              <p:ext uri="{D42A27DB-BD31-4B8C-83A1-F6EECF244321}">
                <p14:modId xmlns:p14="http://schemas.microsoft.com/office/powerpoint/2010/main" val="1557720316"/>
              </p:ext>
            </p:extLst>
          </p:nvPr>
        </p:nvGraphicFramePr>
        <p:xfrm>
          <a:off x="611560" y="1196752"/>
          <a:ext cx="815563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97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16632"/>
            <a:ext cx="8208663" cy="6063198"/>
          </a:xfrm>
          <a:prstGeom prst="rect">
            <a:avLst/>
          </a:prstGeom>
          <a:noFill/>
        </p:spPr>
        <p:txBody>
          <a:bodyPr wrap="square" rtlCol="0">
            <a:spAutoFit/>
          </a:bodyPr>
          <a:lstStyle/>
          <a:p>
            <a:pPr algn="ctr"/>
            <a:r>
              <a:rPr lang="es-MX" sz="2800" b="1" dirty="0" smtClean="0">
                <a:latin typeface="Arial" pitchFamily="34" charset="0"/>
                <a:cs typeface="Arial" pitchFamily="34" charset="0"/>
              </a:rPr>
              <a:t>Tema:    </a:t>
            </a:r>
          </a:p>
          <a:p>
            <a:pPr algn="ctr"/>
            <a:r>
              <a:rPr lang="es-MX" sz="2800" b="1" dirty="0" smtClean="0">
                <a:latin typeface="Arial" pitchFamily="34" charset="0"/>
                <a:cs typeface="Arial" pitchFamily="34" charset="0"/>
              </a:rPr>
              <a:t>EL PROCESO ELECTORAL LOCAL</a:t>
            </a:r>
            <a:endParaRPr lang="es-MX" sz="2800" b="1" dirty="0">
              <a:latin typeface="Arial" pitchFamily="34" charset="0"/>
              <a:cs typeface="Arial" pitchFamily="34" charset="0"/>
            </a:endParaRPr>
          </a:p>
          <a:p>
            <a:pPr algn="just"/>
            <a:r>
              <a:rPr lang="es-MX" sz="2000" b="1" dirty="0" smtClean="0">
                <a:latin typeface="Arial" pitchFamily="34" charset="0"/>
                <a:cs typeface="Arial" pitchFamily="34" charset="0"/>
              </a:rPr>
              <a:t>Resumen (Abstract)</a:t>
            </a:r>
          </a:p>
          <a:p>
            <a:pPr algn="just"/>
            <a:endParaRPr lang="es-MX" sz="2000" b="1" dirty="0" smtClean="0">
              <a:latin typeface="Arial" pitchFamily="34" charset="0"/>
              <a:cs typeface="Arial" pitchFamily="34" charset="0"/>
            </a:endParaRPr>
          </a:p>
          <a:p>
            <a:pPr algn="just"/>
            <a:r>
              <a:rPr lang="es-MX" sz="2000" dirty="0" smtClean="0">
                <a:latin typeface="Arial" pitchFamily="34" charset="0"/>
                <a:cs typeface="Arial" pitchFamily="34" charset="0"/>
              </a:rPr>
              <a:t>El proceso electoral local comprende diversas etapas contempladas en la Ley Electoral del Estado de Hidalgo, mismas que constan de un procedimiento y lapso de tiempo definido por la </a:t>
            </a:r>
            <a:r>
              <a:rPr lang="es-MX" sz="2000" dirty="0">
                <a:latin typeface="Arial" pitchFamily="34" charset="0"/>
                <a:cs typeface="Arial" pitchFamily="34" charset="0"/>
              </a:rPr>
              <a:t>m</a:t>
            </a:r>
            <a:r>
              <a:rPr lang="es-MX" sz="2000" dirty="0" smtClean="0">
                <a:latin typeface="Arial" pitchFamily="34" charset="0"/>
                <a:cs typeface="Arial" pitchFamily="34" charset="0"/>
              </a:rPr>
              <a:t>isma. </a:t>
            </a:r>
          </a:p>
          <a:p>
            <a:pPr algn="just"/>
            <a:endParaRPr lang="es-MX" sz="2000" dirty="0" smtClean="0">
              <a:latin typeface="Arial" pitchFamily="34" charset="0"/>
              <a:cs typeface="Arial" pitchFamily="34" charset="0"/>
            </a:endParaRPr>
          </a:p>
          <a:p>
            <a:pPr algn="just"/>
            <a:r>
              <a:rPr lang="en-US" sz="2000" dirty="0">
                <a:latin typeface="Arial" pitchFamily="34" charset="0"/>
                <a:cs typeface="Arial" pitchFamily="34" charset="0"/>
              </a:rPr>
              <a:t>The local electoral process comprises several steps required by the electoral law of the state of Hidalgo, themselves consisting of a procedure and time frame defined by it.</a:t>
            </a:r>
            <a:endParaRPr lang="es-MX" sz="2000" dirty="0" smtClean="0">
              <a:latin typeface="Arial" pitchFamily="34" charset="0"/>
              <a:cs typeface="Arial" pitchFamily="34" charset="0"/>
            </a:endParaRPr>
          </a:p>
          <a:p>
            <a:pPr algn="just"/>
            <a:r>
              <a:rPr lang="es-MX" sz="2000" b="1" dirty="0" smtClean="0">
                <a:latin typeface="Arial" pitchFamily="34" charset="0"/>
                <a:cs typeface="Arial" pitchFamily="34" charset="0"/>
              </a:rPr>
              <a:t>Palabras </a:t>
            </a:r>
            <a:r>
              <a:rPr lang="es-MX" sz="2000" b="1" dirty="0">
                <a:latin typeface="Arial" pitchFamily="34" charset="0"/>
                <a:cs typeface="Arial" pitchFamily="34" charset="0"/>
              </a:rPr>
              <a:t>clave: </a:t>
            </a:r>
            <a:endParaRPr lang="es-MX" sz="2000" b="1" dirty="0" smtClean="0">
              <a:latin typeface="Arial" pitchFamily="34" charset="0"/>
              <a:cs typeface="Arial" pitchFamily="34" charset="0"/>
            </a:endParaRPr>
          </a:p>
          <a:p>
            <a:pPr marL="342900" indent="-342900" algn="just">
              <a:buFont typeface="Arial" pitchFamily="34" charset="0"/>
              <a:buChar char="•"/>
            </a:pPr>
            <a:r>
              <a:rPr lang="es-MX" sz="1400" dirty="0" smtClean="0">
                <a:latin typeface="Arial" pitchFamily="34" charset="0"/>
                <a:cs typeface="Arial" pitchFamily="34" charset="0"/>
              </a:rPr>
              <a:t>Proceso</a:t>
            </a:r>
          </a:p>
          <a:p>
            <a:pPr marL="342900" indent="-342900" algn="just">
              <a:buFont typeface="Arial" pitchFamily="34" charset="0"/>
              <a:buChar char="•"/>
            </a:pPr>
            <a:r>
              <a:rPr lang="es-MX" sz="1400" dirty="0" smtClean="0">
                <a:latin typeface="Arial" pitchFamily="34" charset="0"/>
                <a:cs typeface="Arial" pitchFamily="34" charset="0"/>
              </a:rPr>
              <a:t>Elección</a:t>
            </a:r>
          </a:p>
          <a:p>
            <a:pPr marL="342900" indent="-342900" algn="just">
              <a:buFont typeface="Arial" pitchFamily="34" charset="0"/>
              <a:buChar char="•"/>
            </a:pPr>
            <a:r>
              <a:rPr lang="es-MX" sz="1400" dirty="0" smtClean="0">
                <a:latin typeface="Arial" pitchFamily="34" charset="0"/>
                <a:cs typeface="Arial" pitchFamily="34" charset="0"/>
              </a:rPr>
              <a:t>Jornada</a:t>
            </a:r>
          </a:p>
          <a:p>
            <a:pPr marL="342900" indent="-342900" algn="just">
              <a:buFont typeface="Arial" pitchFamily="34" charset="0"/>
              <a:buChar char="•"/>
            </a:pPr>
            <a:r>
              <a:rPr lang="es-MX" sz="1400" dirty="0" smtClean="0">
                <a:latin typeface="Arial" pitchFamily="34" charset="0"/>
                <a:cs typeface="Arial" pitchFamily="34" charset="0"/>
              </a:rPr>
              <a:t>Candidato</a:t>
            </a:r>
          </a:p>
          <a:p>
            <a:pPr algn="just"/>
            <a:r>
              <a:rPr lang="es-MX" sz="2000" b="1" dirty="0" smtClean="0">
                <a:latin typeface="Arial" pitchFamily="34" charset="0"/>
                <a:cs typeface="Arial" pitchFamily="34" charset="0"/>
              </a:rPr>
              <a:t>Keywords</a:t>
            </a:r>
            <a:endParaRPr lang="es-MX" sz="2000" b="1" dirty="0">
              <a:latin typeface="Arial" pitchFamily="34" charset="0"/>
              <a:cs typeface="Arial" pitchFamily="34" charset="0"/>
            </a:endParaRPr>
          </a:p>
          <a:p>
            <a:pPr marL="285750" indent="-285750" algn="just">
              <a:buFont typeface="Arial" pitchFamily="34" charset="0"/>
              <a:buChar char="•"/>
            </a:pPr>
            <a:r>
              <a:rPr lang="es-ES" sz="1400" dirty="0" smtClean="0">
                <a:latin typeface="Arial" pitchFamily="34" charset="0"/>
                <a:cs typeface="Arial" pitchFamily="34" charset="0"/>
              </a:rPr>
              <a:t>process </a:t>
            </a:r>
            <a:endParaRPr lang="es-ES" sz="1400" dirty="0">
              <a:latin typeface="Arial" pitchFamily="34" charset="0"/>
              <a:cs typeface="Arial" pitchFamily="34" charset="0"/>
            </a:endParaRPr>
          </a:p>
          <a:p>
            <a:pPr marL="285750" indent="-285750" algn="just">
              <a:buFont typeface="Arial" pitchFamily="34" charset="0"/>
              <a:buChar char="•"/>
            </a:pPr>
            <a:r>
              <a:rPr lang="es-ES" sz="1400" dirty="0">
                <a:latin typeface="Arial" pitchFamily="34" charset="0"/>
                <a:cs typeface="Arial" pitchFamily="34" charset="0"/>
              </a:rPr>
              <a:t>choice </a:t>
            </a:r>
          </a:p>
          <a:p>
            <a:pPr marL="285750" indent="-285750" algn="just">
              <a:buFont typeface="Arial" pitchFamily="34" charset="0"/>
              <a:buChar char="•"/>
            </a:pPr>
            <a:r>
              <a:rPr lang="es-ES" sz="1400" dirty="0">
                <a:latin typeface="Arial" pitchFamily="34" charset="0"/>
                <a:cs typeface="Arial" pitchFamily="34" charset="0"/>
              </a:rPr>
              <a:t>day </a:t>
            </a:r>
          </a:p>
          <a:p>
            <a:pPr marL="285750" indent="-285750" algn="just">
              <a:buFont typeface="Arial" pitchFamily="34" charset="0"/>
              <a:buChar char="•"/>
            </a:pPr>
            <a:r>
              <a:rPr lang="es-ES" sz="1400" dirty="0">
                <a:latin typeface="Arial" pitchFamily="34" charset="0"/>
                <a:cs typeface="Arial" pitchFamily="34" charset="0"/>
              </a:rPr>
              <a:t>candidate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796" y="27856"/>
            <a:ext cx="8229600" cy="634082"/>
          </a:xfrm>
        </p:spPr>
        <p:txBody>
          <a:bodyPr>
            <a:normAutofit fontScale="90000"/>
          </a:bodyPr>
          <a:lstStyle/>
          <a:p>
            <a:r>
              <a:rPr lang="es-MX" dirty="0" smtClean="0"/>
              <a:t>No instalación de casilla art. 206</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937552867"/>
              </p:ext>
            </p:extLst>
          </p:nvPr>
        </p:nvGraphicFramePr>
        <p:xfrm>
          <a:off x="251520" y="1845222"/>
          <a:ext cx="8892480" cy="5012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rotWithShape="1">
          <a:blip r:embed="rId7"/>
          <a:srcRect l="35226" t="39184" r="23697" b="39796"/>
          <a:stretch/>
        </p:blipFill>
        <p:spPr bwMode="auto">
          <a:xfrm>
            <a:off x="2428349" y="548680"/>
            <a:ext cx="4772627" cy="1368152"/>
          </a:xfrm>
          <a:prstGeom prst="rect">
            <a:avLst/>
          </a:prstGeom>
          <a:ln>
            <a:noFill/>
          </a:ln>
          <a:extLst>
            <a:ext uri="{53640926-AAD7-44D8-BBD7-CCE9431645EC}">
              <a14:shadowObscured xmlns:a14="http://schemas.microsoft.com/office/drawing/2010/main"/>
            </a:ext>
          </a:extLst>
        </p:spPr>
      </p:pic>
      <p:sp>
        <p:nvSpPr>
          <p:cNvPr id="3" name="2 CuadroTexto"/>
          <p:cNvSpPr txBox="1"/>
          <p:nvPr/>
        </p:nvSpPr>
        <p:spPr>
          <a:xfrm>
            <a:off x="827585" y="1124745"/>
            <a:ext cx="1024703"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dirty="0"/>
              <a:t> </a:t>
            </a:r>
            <a:r>
              <a:rPr lang="es-MX" b="1" dirty="0" smtClean="0"/>
              <a:t>hora:</a:t>
            </a:r>
          </a:p>
          <a:p>
            <a:pPr algn="ctr"/>
            <a:r>
              <a:rPr lang="es-MX" b="1" dirty="0" smtClean="0"/>
              <a:t>8:15 </a:t>
            </a:r>
            <a:endParaRPr lang="es-MX" b="1" dirty="0"/>
          </a:p>
        </p:txBody>
      </p:sp>
    </p:spTree>
    <p:extLst>
      <p:ext uri="{BB962C8B-B14F-4D97-AF65-F5344CB8AC3E}">
        <p14:creationId xmlns:p14="http://schemas.microsoft.com/office/powerpoint/2010/main" val="2672890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0030"/>
            <a:ext cx="8964488" cy="639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539552" y="116633"/>
            <a:ext cx="8229600" cy="940966"/>
          </a:xfrm>
        </p:spPr>
        <p:txBody>
          <a:bodyPr>
            <a:normAutofit fontScale="90000"/>
          </a:bodyPr>
          <a:lstStyle/>
          <a:p>
            <a:r>
              <a:rPr lang="es-MX" dirty="0"/>
              <a:t>se anotará la instalación en </a:t>
            </a:r>
            <a:r>
              <a:rPr lang="es-MX" u="sng" dirty="0"/>
              <a:t>el acta única de la jornada </a:t>
            </a:r>
            <a:r>
              <a:rPr lang="es-MX" dirty="0"/>
              <a:t>electoral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78435147"/>
              </p:ext>
            </p:extLst>
          </p:nvPr>
        </p:nvGraphicFramePr>
        <p:xfrm>
          <a:off x="395536" y="1340769"/>
          <a:ext cx="82296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477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G:\Actas martinez pardiñas\acta parte 1.png"/>
          <p:cNvPicPr>
            <a:picLocks noGrp="1" noChangeAspect="1" noChangeArrowheads="1"/>
          </p:cNvPicPr>
          <p:nvPr>
            <p:ph idx="1"/>
          </p:nvPr>
        </p:nvPicPr>
        <p:blipFill>
          <a:blip r:embed="rId2" cstate="print"/>
          <a:srcRect/>
          <a:stretch>
            <a:fillRect/>
          </a:stretch>
        </p:blipFill>
        <p:spPr bwMode="auto">
          <a:xfrm>
            <a:off x="323528" y="214200"/>
            <a:ext cx="8568952" cy="645516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48503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254654978"/>
              </p:ext>
            </p:extLst>
          </p:nvPr>
        </p:nvGraphicFramePr>
        <p:xfrm>
          <a:off x="539552" y="33265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6" y="2139071"/>
            <a:ext cx="261937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920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2018009001"/>
              </p:ext>
            </p:extLst>
          </p:nvPr>
        </p:nvGraphicFramePr>
        <p:xfrm>
          <a:off x="21463" y="13470"/>
          <a:ext cx="7139136" cy="49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3" y="1628801"/>
            <a:ext cx="2808313" cy="220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3" y="4653137"/>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697" y="5157961"/>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742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88641"/>
            <a:ext cx="8352929" cy="627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MX" b="1" dirty="0">
                <a:solidFill>
                  <a:srgbClr val="FF0000"/>
                </a:solidFill>
              </a:rPr>
              <a:t>Del Escrutinio y Cómputo en la Casilla</a:t>
            </a:r>
            <a:endParaRPr lang="es-MX"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42961347"/>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635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MX" dirty="0" smtClean="0"/>
              <a:t>Procedimiento de escrutinio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51303322"/>
              </p:ext>
            </p:extLst>
          </p:nvPr>
        </p:nvGraphicFramePr>
        <p:xfrm>
          <a:off x="457200" y="1124744"/>
          <a:ext cx="822960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4" y="465313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681" y="4653137"/>
            <a:ext cx="3019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818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947757"/>
            <a:ext cx="7772400" cy="2387600"/>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s-MX" sz="4400" b="1" dirty="0">
                <a:solidFill>
                  <a:prstClr val="black"/>
                </a:solidFill>
                <a:latin typeface="Bookman Old Style" pitchFamily="18" charset="0"/>
              </a:rPr>
              <a:t>IV.- SESIÓN DE CÓMPUTO Y DECLARACIÓN DE VALIDEZ DE </a:t>
            </a:r>
            <a:r>
              <a:rPr lang="es-MX" sz="4400" b="1" dirty="0" smtClean="0">
                <a:solidFill>
                  <a:prstClr val="black"/>
                </a:solidFill>
                <a:latin typeface="Bookman Old Style" pitchFamily="18" charset="0"/>
              </a:rPr>
              <a:t>ELECCIONES</a:t>
            </a:r>
            <a:br>
              <a:rPr lang="es-MX" sz="4400" b="1" dirty="0" smtClean="0">
                <a:solidFill>
                  <a:prstClr val="black"/>
                </a:solidFill>
                <a:latin typeface="Bookman Old Style" pitchFamily="18" charset="0"/>
              </a:rPr>
            </a:br>
            <a:r>
              <a:rPr lang="es-MX" sz="4400" b="1" dirty="0" smtClean="0">
                <a:solidFill>
                  <a:prstClr val="black"/>
                </a:solidFill>
                <a:latin typeface="Bookman Old Style" pitchFamily="18" charset="0"/>
              </a:rPr>
              <a:t>art. 237-247 LEH</a:t>
            </a:r>
            <a:endParaRPr lang="es-MX" sz="4400"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228857">
            <a:off x="875000" y="4841918"/>
            <a:ext cx="1950720" cy="1295400"/>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6" y="4838268"/>
            <a:ext cx="2571751" cy="1771650"/>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18550">
            <a:off x="6271429" y="4801887"/>
            <a:ext cx="2475835" cy="1375463"/>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51768">
            <a:off x="146037" y="260271"/>
            <a:ext cx="2315112" cy="1482908"/>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3085" y="102341"/>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9764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Autofit/>
          </a:bodyPr>
          <a:lstStyle/>
          <a:p>
            <a:pPr algn="ctr"/>
            <a:r>
              <a:rPr lang="es-MX" sz="3200" b="1" dirty="0"/>
              <a:t>SESIONES DE CÓMPUTO Y DECLARACIÓN DE VALIDEZ EN LOS CONSEJOS DISTRITALES Y MUNICIPALES ELECTORALES</a:t>
            </a:r>
            <a:endParaRPr lang="es-MX" sz="32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231480767"/>
              </p:ext>
            </p:extLst>
          </p:nvPr>
        </p:nvGraphicFramePr>
        <p:xfrm>
          <a:off x="2" y="1841667"/>
          <a:ext cx="902769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228857">
            <a:off x="841495" y="5182756"/>
            <a:ext cx="924196" cy="613724"/>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001" y="3232598"/>
            <a:ext cx="1107449" cy="762909"/>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518550">
            <a:off x="890548" y="2160164"/>
            <a:ext cx="1196128" cy="664515"/>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751768">
            <a:off x="235610" y="4294866"/>
            <a:ext cx="1285053" cy="823120"/>
          </a:xfrm>
          <a:prstGeom prst="rect">
            <a:avLst/>
          </a:prstGeom>
        </p:spPr>
      </p:pic>
      <p:pic>
        <p:nvPicPr>
          <p:cNvPr id="10" name="Imagen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2239" y="3111038"/>
            <a:ext cx="755896" cy="503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9845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CONSEJO DISTRITAL ELECTORAL</a:t>
            </a:r>
            <a:endParaRPr lang="es-MX"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098208850"/>
              </p:ext>
            </p:extLst>
          </p:nvPr>
        </p:nvGraphicFramePr>
        <p:xfrm>
          <a:off x="628651"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228857">
            <a:off x="5889245" y="4162891"/>
            <a:ext cx="924196" cy="613724"/>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5865" y="5885645"/>
            <a:ext cx="1107449" cy="762909"/>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518550">
            <a:off x="7752188" y="459920"/>
            <a:ext cx="1196128" cy="664515"/>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751768">
            <a:off x="6984139" y="5144988"/>
            <a:ext cx="1285053" cy="823120"/>
          </a:xfrm>
          <a:prstGeom prst="rect">
            <a:avLst/>
          </a:prstGeom>
        </p:spPr>
      </p:pic>
      <p:pic>
        <p:nvPicPr>
          <p:cNvPr id="9" name="Imagen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968" y="1439183"/>
            <a:ext cx="755896" cy="503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77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2 CuadroTexto"/>
          <p:cNvSpPr txBox="1"/>
          <p:nvPr/>
        </p:nvSpPr>
        <p:spPr>
          <a:xfrm>
            <a:off x="722986" y="980728"/>
            <a:ext cx="7632848" cy="4401205"/>
          </a:xfrm>
          <a:prstGeom prst="rect">
            <a:avLst/>
          </a:prstGeom>
          <a:noFill/>
        </p:spPr>
        <p:txBody>
          <a:bodyPr wrap="square" rtlCol="0">
            <a:spAutoFit/>
          </a:bodyPr>
          <a:lstStyle/>
          <a:p>
            <a:pPr algn="just"/>
            <a:r>
              <a:rPr lang="es-MX" sz="2800" b="1" dirty="0">
                <a:latin typeface="Arial" pitchFamily="34" charset="0"/>
                <a:cs typeface="Arial" pitchFamily="34" charset="0"/>
              </a:rPr>
              <a:t>Objetivo general</a:t>
            </a:r>
            <a:r>
              <a:rPr lang="es-MX" sz="2800" b="1" dirty="0" smtClean="0">
                <a:latin typeface="Arial" pitchFamily="34" charset="0"/>
                <a:cs typeface="Arial" pitchFamily="34" charset="0"/>
              </a:rPr>
              <a:t>:</a:t>
            </a:r>
          </a:p>
          <a:p>
            <a:pPr algn="just"/>
            <a:endParaRPr lang="es-MX" sz="2800" b="1" dirty="0" smtClean="0">
              <a:latin typeface="Arial" pitchFamily="34" charset="0"/>
              <a:cs typeface="Arial" pitchFamily="34" charset="0"/>
            </a:endParaRPr>
          </a:p>
          <a:p>
            <a:pPr algn="just"/>
            <a:r>
              <a:rPr lang="es-ES" sz="2800" b="1" dirty="0"/>
              <a:t>A</a:t>
            </a:r>
            <a:r>
              <a:rPr lang="es-ES" sz="2800" dirty="0"/>
              <a:t>nalizara, explicara e integrara el horizonte de la legislación electoral mexicana, su desarrollo y ubicación  con respecto a las diversas democracias occidentales, así mismo llevara a la práctica el procedimiento contencioso electoral y los deberes de los diversos actores electorales.</a:t>
            </a:r>
            <a:endParaRPr lang="es-MX" sz="2800" dirty="0"/>
          </a:p>
          <a:p>
            <a:pPr algn="just"/>
            <a:r>
              <a:rPr lang="es-ES" sz="2800" dirty="0"/>
              <a:t> </a:t>
            </a:r>
            <a:endParaRPr lang="es-MX" sz="2800" dirty="0"/>
          </a:p>
          <a:p>
            <a:pPr algn="just"/>
            <a:endParaRPr lang="es-MX"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829736"/>
            <a:ext cx="8424936" cy="4339650"/>
          </a:xfrm>
          <a:prstGeom prst="rect">
            <a:avLst/>
          </a:prstGeom>
          <a:noFill/>
        </p:spPr>
        <p:txBody>
          <a:bodyPr wrap="square" rtlCol="0">
            <a:spAutoFit/>
          </a:bodyPr>
          <a:lstStyle/>
          <a:p>
            <a:pPr algn="ctr"/>
            <a:r>
              <a:rPr lang="es-MX" sz="3600" b="1" dirty="0" smtClean="0">
                <a:latin typeface="Agency FB" pitchFamily="34" charset="0"/>
                <a:cs typeface="Arial" pitchFamily="34" charset="0"/>
              </a:rPr>
              <a:t>Bibliografía</a:t>
            </a:r>
          </a:p>
          <a:p>
            <a:pPr marL="457200" indent="-457200" algn="just">
              <a:buFont typeface="Wingdings" pitchFamily="2" charset="2"/>
              <a:buChar char="ü"/>
            </a:pPr>
            <a:r>
              <a:rPr lang="es-MX" sz="2400" b="1" dirty="0" smtClean="0">
                <a:latin typeface="Agency FB" pitchFamily="34" charset="0"/>
                <a:cs typeface="Arial" pitchFamily="34" charset="0"/>
              </a:rPr>
              <a:t>Castellanos Hernández, Eduardo. </a:t>
            </a:r>
            <a:r>
              <a:rPr lang="es-MX" sz="2400" b="1" dirty="0">
                <a:latin typeface="Agency FB" pitchFamily="34" charset="0"/>
                <a:cs typeface="Arial" pitchFamily="34" charset="0"/>
              </a:rPr>
              <a:t>(</a:t>
            </a:r>
            <a:r>
              <a:rPr lang="es-MX" sz="2400" b="1" dirty="0" smtClean="0">
                <a:latin typeface="Agency FB" pitchFamily="34" charset="0"/>
                <a:cs typeface="Arial" pitchFamily="34" charset="0"/>
              </a:rPr>
              <a:t>1999). Derecho Electoral Mexicano. </a:t>
            </a:r>
            <a:r>
              <a:rPr lang="es-MX" sz="2400" b="1" dirty="0">
                <a:latin typeface="Agency FB" pitchFamily="34" charset="0"/>
                <a:cs typeface="Arial" pitchFamily="34" charset="0"/>
              </a:rPr>
              <a:t>México : Porrúa.</a:t>
            </a:r>
          </a:p>
          <a:p>
            <a:pPr marL="457200" indent="-457200" algn="just">
              <a:buFont typeface="Wingdings" pitchFamily="2" charset="2"/>
              <a:buChar char="ü"/>
            </a:pPr>
            <a:r>
              <a:rPr lang="es-ES" sz="2400" b="1" dirty="0">
                <a:latin typeface="Agency FB" pitchFamily="34" charset="0"/>
              </a:rPr>
              <a:t>Constitución Política de los Estados Unidos Mexicanos (2013): Anaya </a:t>
            </a:r>
            <a:r>
              <a:rPr lang="es-ES" sz="2400" b="1" dirty="0"/>
              <a:t> </a:t>
            </a:r>
            <a:endParaRPr lang="es-MX" sz="2400" b="1" dirty="0">
              <a:latin typeface="Agency FB" pitchFamily="34" charset="0"/>
            </a:endParaRPr>
          </a:p>
          <a:p>
            <a:pPr marL="457200" indent="-457200" algn="just">
              <a:buFont typeface="Wingdings" pitchFamily="2" charset="2"/>
              <a:buChar char="ü"/>
            </a:pPr>
            <a:r>
              <a:rPr lang="es-MX" sz="2400" b="1" dirty="0" smtClean="0">
                <a:latin typeface="Agency FB" pitchFamily="34" charset="0"/>
              </a:rPr>
              <a:t>Ley electoral para le Estado de Hidalgo.(2013</a:t>
            </a:r>
            <a:r>
              <a:rPr lang="es-MX" sz="2400" b="1" dirty="0">
                <a:latin typeface="Agency FB" pitchFamily="34" charset="0"/>
              </a:rPr>
              <a:t>). </a:t>
            </a:r>
            <a:r>
              <a:rPr lang="es-MX" sz="2400" b="1" dirty="0" smtClean="0">
                <a:latin typeface="Agency FB" pitchFamily="34" charset="0"/>
              </a:rPr>
              <a:t>Instituto Estatal electoral de Hidalgo. </a:t>
            </a:r>
            <a:endParaRPr lang="es-MX" sz="2400" dirty="0"/>
          </a:p>
          <a:p>
            <a:pPr algn="ctr"/>
            <a:endParaRPr lang="es-MX" sz="2400" b="1" dirty="0">
              <a:latin typeface="Agency FB" pitchFamily="34" charset="0"/>
              <a:cs typeface="Arial" pitchFamily="34" charset="0"/>
            </a:endParaRPr>
          </a:p>
          <a:p>
            <a:pPr algn="ctr"/>
            <a:endParaRPr lang="es-MX" sz="2400" b="1" dirty="0" smtClean="0">
              <a:latin typeface="Agency FB" pitchFamily="34" charset="0"/>
              <a:cs typeface="Arial" pitchFamily="34" charset="0"/>
            </a:endParaRPr>
          </a:p>
          <a:p>
            <a:pPr algn="ctr"/>
            <a:endParaRPr lang="es-MX" sz="2400" i="1" dirty="0" smtClean="0">
              <a:latin typeface="Agency FB" pitchFamily="34" charset="0"/>
              <a:cs typeface="Arial" pitchFamily="34" charset="0"/>
            </a:endParaRPr>
          </a:p>
          <a:p>
            <a:pPr algn="ctr"/>
            <a:endParaRPr lang="es-MX" sz="2400" i="1" dirty="0" smtClean="0">
              <a:latin typeface="Agency FB" pitchFamily="34" charset="0"/>
              <a:cs typeface="Arial" pitchFamily="34" charset="0"/>
            </a:endParaRPr>
          </a:p>
          <a:p>
            <a:pPr algn="ctr"/>
            <a:endParaRPr lang="es-MX" sz="2400" b="1" dirty="0">
              <a:latin typeface="Agency FB" pitchFamily="34" charset="0"/>
              <a:cs typeface="Arial" pitchFamily="34" charset="0"/>
            </a:endParaRPr>
          </a:p>
        </p:txBody>
      </p:sp>
    </p:spTree>
    <p:extLst>
      <p:ext uri="{BB962C8B-B14F-4D97-AF65-F5344CB8AC3E}">
        <p14:creationId xmlns:p14="http://schemas.microsoft.com/office/powerpoint/2010/main" val="3600352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5" y="404664"/>
            <a:ext cx="8280920" cy="4832092"/>
          </a:xfrm>
          <a:prstGeom prst="rect">
            <a:avLst/>
          </a:prstGeom>
          <a:noFill/>
        </p:spPr>
        <p:txBody>
          <a:bodyPr wrap="square" rtlCol="0">
            <a:spAutoFit/>
          </a:bodyPr>
          <a:lstStyle/>
          <a:p>
            <a:r>
              <a:rPr lang="es-MX" sz="2800" b="1" dirty="0">
                <a:latin typeface="Arial" pitchFamily="34" charset="0"/>
                <a:cs typeface="Arial" pitchFamily="34" charset="0"/>
              </a:rPr>
              <a:t>Nombre de la unidad</a:t>
            </a:r>
            <a:r>
              <a:rPr lang="es-MX" sz="2800" b="1" dirty="0" smtClean="0">
                <a:latin typeface="Arial" pitchFamily="34" charset="0"/>
                <a:cs typeface="Arial" pitchFamily="34" charset="0"/>
              </a:rPr>
              <a:t>:</a:t>
            </a:r>
          </a:p>
          <a:p>
            <a:endParaRPr lang="es-MX" sz="2800" b="1" dirty="0">
              <a:latin typeface="Arial" pitchFamily="34" charset="0"/>
              <a:cs typeface="Arial" pitchFamily="34" charset="0"/>
            </a:endParaRPr>
          </a:p>
          <a:p>
            <a:pPr algn="ctr"/>
            <a:r>
              <a:rPr lang="es-MX" sz="2800" dirty="0">
                <a:latin typeface="Arial" pitchFamily="34" charset="0"/>
                <a:cs typeface="Arial" pitchFamily="34" charset="0"/>
              </a:rPr>
              <a:t>UNIDAD </a:t>
            </a:r>
            <a:r>
              <a:rPr lang="es-MX" sz="2800" dirty="0" smtClean="0">
                <a:latin typeface="Arial" pitchFamily="34" charset="0"/>
                <a:cs typeface="Arial" pitchFamily="34" charset="0"/>
              </a:rPr>
              <a:t>I: </a:t>
            </a:r>
          </a:p>
          <a:p>
            <a:pPr algn="ctr"/>
            <a:r>
              <a:rPr lang="es-MX" sz="2800" dirty="0" smtClean="0">
                <a:latin typeface="Arial" pitchFamily="34" charset="0"/>
                <a:cs typeface="Arial" pitchFamily="34" charset="0"/>
              </a:rPr>
              <a:t>Tema 1.5 Partidos y elecciones locales </a:t>
            </a:r>
            <a:endParaRPr lang="es-MX" sz="2800" b="1" dirty="0">
              <a:latin typeface="Arial" pitchFamily="34" charset="0"/>
              <a:cs typeface="Arial" pitchFamily="34" charset="0"/>
            </a:endParaRPr>
          </a:p>
          <a:p>
            <a:endParaRPr lang="es-MX" sz="2800" b="1" dirty="0">
              <a:latin typeface="Arial" pitchFamily="34" charset="0"/>
              <a:cs typeface="Arial" pitchFamily="34" charset="0"/>
            </a:endParaRPr>
          </a:p>
          <a:p>
            <a:r>
              <a:rPr lang="es-MX" sz="2800" b="1" dirty="0">
                <a:latin typeface="Arial" pitchFamily="34" charset="0"/>
                <a:cs typeface="Arial" pitchFamily="34" charset="0"/>
              </a:rPr>
              <a:t>Objetivo de la </a:t>
            </a:r>
            <a:r>
              <a:rPr lang="es-MX" sz="2800" b="1" dirty="0" smtClean="0">
                <a:latin typeface="Arial" pitchFamily="34" charset="0"/>
                <a:cs typeface="Arial" pitchFamily="34" charset="0"/>
              </a:rPr>
              <a:t>unidad:</a:t>
            </a:r>
          </a:p>
          <a:p>
            <a:endParaRPr lang="es-MX" sz="2800" b="1" dirty="0">
              <a:latin typeface="Arial" pitchFamily="34" charset="0"/>
              <a:cs typeface="Arial" pitchFamily="34" charset="0"/>
            </a:endParaRPr>
          </a:p>
          <a:p>
            <a:pPr algn="just"/>
            <a:r>
              <a:rPr lang="es-MX" sz="2800" dirty="0" smtClean="0">
                <a:latin typeface="Arial" pitchFamily="34" charset="0"/>
                <a:cs typeface="Arial" pitchFamily="34" charset="0"/>
              </a:rPr>
              <a:t>El alumno podrá analizar las etapas que comprenden el proceso electoral local del Estado de Hidalgo,  así como las  actividades de los órganos y autoridades  que participan en el mismo. </a:t>
            </a:r>
            <a:endParaRPr lang="es-MX"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700808"/>
            <a:ext cx="7772400" cy="1362075"/>
          </a:xfrm>
        </p:spPr>
        <p:txBody>
          <a:bodyPr>
            <a:noAutofit/>
          </a:bodyPr>
          <a:lstStyle/>
          <a:p>
            <a:pPr algn="just"/>
            <a:r>
              <a:rPr lang="es-MX" sz="2800" b="0" cap="none" dirty="0" smtClean="0">
                <a:latin typeface="Arial" pitchFamily="34" charset="0"/>
                <a:cs typeface="Arial" pitchFamily="34" charset="0"/>
              </a:rPr>
              <a:t>El proceso electoral ordinario inicia </a:t>
            </a:r>
            <a:r>
              <a:rPr lang="es-ES" sz="2800" b="0" cap="none" dirty="0" smtClean="0">
                <a:latin typeface="Arial" pitchFamily="34" charset="0"/>
                <a:cs typeface="Arial" pitchFamily="34" charset="0"/>
              </a:rPr>
              <a:t>con la sesión que realice el consejo general del instituto estatal electoral de hidalgo el 15 de enero del año de los comicios y concluyen con las determinaciones sobre la validez de la elección correspondiente y el otorgamiento o asignación de constancias que realicen los consejos del instituto, o con las resoluciones que, en su caso, pronuncie el tribunal electoral.</a:t>
            </a:r>
            <a:r>
              <a:rPr lang="es-MX" sz="2800" b="0" cap="none" dirty="0" smtClean="0">
                <a:latin typeface="Arial" pitchFamily="34" charset="0"/>
                <a:cs typeface="Arial" pitchFamily="34" charset="0"/>
              </a:rPr>
              <a:t/>
            </a:r>
            <a:br>
              <a:rPr lang="es-MX" sz="2800" b="0" cap="none" dirty="0" smtClean="0">
                <a:latin typeface="Arial" pitchFamily="34" charset="0"/>
                <a:cs typeface="Arial" pitchFamily="34" charset="0"/>
              </a:rPr>
            </a:br>
            <a:r>
              <a:rPr lang="es-MX" sz="2800" b="0" cap="none" dirty="0" smtClean="0">
                <a:latin typeface="Arial" pitchFamily="34" charset="0"/>
                <a:cs typeface="Arial" pitchFamily="34" charset="0"/>
              </a:rPr>
              <a:t/>
            </a:r>
            <a:br>
              <a:rPr lang="es-MX" sz="2800" b="0" cap="none" dirty="0" smtClean="0">
                <a:latin typeface="Arial" pitchFamily="34" charset="0"/>
                <a:cs typeface="Arial" pitchFamily="34" charset="0"/>
              </a:rPr>
            </a:br>
            <a:endParaRPr lang="es-MX" sz="2800" b="0" cap="none" dirty="0">
              <a:latin typeface="Arial" pitchFamily="34" charset="0"/>
              <a:cs typeface="Arial" pitchFamily="34" charset="0"/>
            </a:endParaRPr>
          </a:p>
        </p:txBody>
      </p:sp>
      <p:sp>
        <p:nvSpPr>
          <p:cNvPr id="3" name="2 Marcador de texto"/>
          <p:cNvSpPr>
            <a:spLocks noGrp="1"/>
          </p:cNvSpPr>
          <p:nvPr>
            <p:ph type="body" idx="1"/>
          </p:nvPr>
        </p:nvSpPr>
        <p:spPr>
          <a:xfrm>
            <a:off x="1043608" y="-387424"/>
            <a:ext cx="7772400" cy="1500187"/>
          </a:xfrm>
        </p:spPr>
        <p:txBody>
          <a:bodyPr/>
          <a:lstStyle/>
          <a:p>
            <a:r>
              <a:rPr lang="es-MX" u="sng" dirty="0" smtClean="0">
                <a:solidFill>
                  <a:schemeClr val="tx1"/>
                </a:solidFill>
              </a:rPr>
              <a:t>INTRODUCCIÓN: </a:t>
            </a:r>
            <a:endParaRPr lang="es-MX" u="sng" dirty="0">
              <a:solidFill>
                <a:schemeClr val="tx1"/>
              </a:solidFill>
            </a:endParaRPr>
          </a:p>
        </p:txBody>
      </p:sp>
    </p:spTree>
    <p:extLst>
      <p:ext uri="{BB962C8B-B14F-4D97-AF65-F5344CB8AC3E}">
        <p14:creationId xmlns:p14="http://schemas.microsoft.com/office/powerpoint/2010/main" val="295239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2" descr="data:image/jpg;base64,/9j/4AAQSkZJRgABAQAAAQABAAD/2wBDAAkGBwgHBgkIBwgKCgkLDRYPDQwMDRsUFRAWIB0iIiAdHx8kKDQsJCYxJx8fLT0tMTU3Ojo6Iys/RD84QzQ5Ojf/2wBDAQoKCg0MDRoPDxo3JR8lNzc3Nzc3Nzc3Nzc3Nzc3Nzc3Nzc3Nzc3Nzc3Nzc3Nzc3Nzc3Nzc3Nzc3Nzc3Nzc3Nzf/wAARCACaAKkDASIAAhEBAxEB/8QAHAAAAgIDAQEAAAAAAAAAAAAAAAYDBQEEBwgC/8QARBAAAQMDAQUFBAYHBgcBAAAAAQIDBAAFESEGEjFBUQcTYXGBIjKRsRQVI0Kh8FJicsHC0eEXJDOClNIIJTRDRVOS8f/EABoBAQADAQEBAAAAAAAAAAAAAAABAwQFAgb/xAAjEQACAwACAgIDAQEAAAAAAAAAAQIDEQQhEjETIjJBYUJR/9oADAMBAAIRAxEAPwDuNFFFAFFFFAFFFFAFFFFAFFFQTJjEFhciW6lplAypSjwoCbIzjNQypsWGjflyGmU9XFhPzpGuW1NwuSlItmYcXh3yhlxfkOX51qlEaN3pU8VyHjqpbqiomgH13a+wtnBuCFH9RClfIVlra6wukBNwQCf0kqT8xScylsDCWUJH7IqcNMuDC2m1Z6oBoB/jTI0tO9FkNPJHEtrCsfCpgQeFc2+qopWHI/eRnh7rjKykirOJfbrZwj60SZ0E8JKBhxA8Rz/OtAO9FQQpjE6OiRFcS40sZCk1PQBRRRQAaSKdzSRQDvRRRQBRRRQBRWM0ZoDNFFB4UB8OuJabU4tQShIJUonQCuY3u7Lvs0urJTAZV9i2dN79Y+dX231yO61aGV4U+N98jiEch6n5Uly3N0hpOiUjgKAlckb3so0SPxqeI4BkHieFVqT0rYZStR0BA60BbpOKmQqtVBwBUyDQG42qreAUuMKbcG8knUHypcky0xI6nCcq4JT1PSprNcpDbxiT0BuQBvAYxvDjp4/nlUatwnHmm0FL2VuAksZNsfUBIbA0bJ++Pz4dKem1pcbStCgpKgCFA5BFLcptqbCW2sbyFJIVpyIr62GlOOWtyE+rLsF5TGeqfu/y9KkgZKKKKADSRTuaSKAd6KKKAKKKKAKKKjLraVBKlpCjwBOpoCSsE4rSTeLYt/uE3CKXToEB5OT6ZrZf1juBJ1KCB8KhNP0S00crlSTPukycde8dKUZ5IGgHwxUCm2UkuOYOTqVGooS0twgpWRug73nmrG2QmXO7lXFG/v4LbWNEp5E9aqvujTHyke665WPEabLheOIkV1/xbbJFbaIV3Xjctb2P1lAfOnBhASkAAAdBwreZQDisEOfOx/VF0qFH2xITab6o+zAbT+28n+dTJsl9PvCIz4lZVinxLelRPIxV8r7VHStRjopwrAmO8JE14yZCfcynCU+Qr4v0IvR+/Y9mSx7bak8dOIpheTWm6K5E77Faptm2EIuHiQWeYJcEOjAC0ZwOR5j41Jsmd3aK9NjgoNLPnj+tU+zg7tuTH5MyFJx4cqudjAXrneZf3S6hpJ5HdGv7q+ki/Jac1rHg20UUVJAGkinc0kUA70UUUAUVg1S7R7SRLEynvd52U5ozGb1W4f3Dx+dQ2ktZKTbxG9dbnEtUNcqc8lplA1J5noBzPhXFL6/Iut2emSUPJEpRXH73QhvgAPIU5xLXcL9ORcb8rfUnVmKn/DZHlzPjV3f7DFmWZTLv2byDvMuj3m1Dn5dRWK2crF16NdcY1vv2L2ysDZ27WhyNMt7DcxgYdCRhXgtJ44Pz0q42Vuz0Gcdnro8XFpG9CkKP+O3+if1h+fFct8F24R3HYO6ze7fkLaJ0dT0/ZVyPI/Gq+bLRcIyHApbTzaspJ0Uy4Plg1VG5wx4XOmM/JaX162eQ1enW0PFMVw98Wca68QPCpCMqHLJ5V8wb0q9QGpMgJE6GQ1K00UD7qx4HX19KkdTurO76GsfMslOzv1+iyitRh/S+ZNbrKhpSwdoIbeUoDzjoOO7S2c5qSGzNu696dKdisH3WI6t04/WV1r1xONa3uYjPdZFdDeHMJ1FQuqzypSvIGzi23bZOdcKyUrjvu95nT3gOIxWY8CFMgNynbjKelrTvKWiQQEnoAOGK6Lok+tMyml2Xzyhk1puka1RtXKZBWUP78yNwCgPtE/zrbj3WNNdLbBWVBO8d5BGma5HJ4tsG210bqLIS6XsrJEk2e5ynSgluS3vo0/7g5GnXZG3rt1jYbdBDzmXXc8d5WuPhgelUceOJtwjsFIKQvfVkZwBTqK63BtlZV2vRk5MFCfRmiiitpnA0kU7mkigHesE1oXu7RrLb3Jswq7pGAAkZUpROAAOppIk7Yzto1C32RlcFShl59xQK0pz90Dnw15fjVc7Yw9nuFcp+i82k2rESQbZZ2xLuas5HFDHis/urRsGzbhfVPuThkzXDlx5w59B0Fbuz2zsa2R8gcdVLUcqWepNbdwubbKC20d0DpWWUm/tL0aYrPrD3/wBJ5UtiE1uNYyNCRVI7eypRbeUN1WgUeX9KqZ1wUsk71UcuYNdayzulJ5E1wojBbL2bV4U9b57c+CvDyOB5LTzQrwqlustuS8Z8X2e8H2rY69fOsv3f+6uMPArGPYI5HlWxYdkrzeYypkdtpphR9hT6ynvPEAA8OvwzURhKXSJnZFPX0MPZha1S27nMkJUI7yUsIz97GpPppVlJjuRnlxZHvp9xWPeHWmTZe0/UlmjwC73qm8lSwMAqJJOPDWprtCjy4xMhQb7sbwdzjc8c9K038T5KlntGKvk+Nj30xLMGLKWRIQpLo0C0K3SR++pU2OF99UhY6KeNfK1o31IK0uJQrAeb1BqRDrqfdIWOtct2X1/Vto2/HXP7JI2odugw1b8eOhK/0jqfxqF+z255RUqMlJOuUEp+VfSJDhI3m8eNSKcxVPzWp75E/BD/AIaCrHBHAvgdO9OKlQ1HgtFLLYQD01JPnX2uQCcI9o9BW3s99DenFMpxP0xJJaYWQMgcVAc+PpWmqF/JeNvDzN10Lc7LbZ+3KjMqkPj7d7iD90dKuhXynFfVd2qtVxUUcqc3OTkwoooqw8gaSKdzSRQEPaPIXLkQbG3kJey+6pIyUpScJx6mlC3wZ8S4qSwrurpEIWnPuuJPDzSrhT/tfDkxZkTaKA13zsFJS+zjVxo8ceI41Q3yY3cxGutsWn6U0N9lfJQ5oUOnyrn8hfbWb+M9jiXRaDaZNxhBxKVNOAlLrJ4trHEH+fOqSbOKlEkmob1JjTmUX21ILb+7uTYvM4/iT15iqCRckLTvb3EZFZrHKTzTTUowj6NuXMwDrVLKllSikHWssIlXWWiLAaW66s4SlPP+njW3JtUmxTPo9yjKEkgKaCTvBedPZI/HpTwcVuEOflLNLns+sVvuVxdVd1ZdjgKRFXoFg/ePUDTT411zLbTWSUpSlPkAK41cbIYtsbnXR9HfO6NR0HOPDxNJO3W120CrYxs66txiC0khZyd+RrnCz0SCBu+ROdMbeNNfjhj5Nb/JPo6Xtp2z2m0FyLYUJucwEp73JDCD+1xX6aeNcV2j23v+0j+9d563WQreEZHsNDXhujQ+ZyaXScjxqVhoqOtbDIeltnJrFwtseRHwptxIUM9Dr+fKrd+1JkN70Xdad4jorz6VyPstvhiD6skL9jJUyc8c6lPx1Hma6um45CGYZDkh32UAH3SeZ8q8TrhNZJaeozlH8WUEOa8bg/HmLDKEq9jcJKseOdM5zW9FjSZd5VFbebVFWkLQ5g77YGd4KGcHlg+Nc+2mNztO1E2Mr7ZSFJx3QJG6Ugp8QcGmfs/l3DfXcpTYRED30beKvaCiklQI4jHs8aqXFpT3xLHyLWs0dp0ZmGzutABKeJPE+JNcF7U76p+/sMw3FtqhZUXEKwUrOOBHAgAfE103tB2o+gw1Ii4W+5kIGcjPMnwH4nA61wmYytxanHFKWtRKlKVxUTxJq9JJYiptv2dR2A7aH46moG1xLzPupnoGVp/bA94eI1867pDlR5kVqTFebeYdSFIcbVlKgeYNeL2207pSoetOHZ9t/cdipoZUVSrQ6rLsYq93qpGeCvDgefUSQep6K0rPdYV6tzFwtr6Xoz6d5C0/iCORHAjka3aADSRTuaSKAdSNK5jtbZl7OylTYSf+VyVe2gcGHD/Cf6dK6hUMqO1KYWxIaQ604ndWhYyCKqtqVkcZZVa65ajhDs0syC8wSO8GHE8ldD51DDgLudzjxI6kpMpzdSSDhJPE6V1X+zvZ7vu87h/d/wDX36t3+f41aW3Ziz2uUZUGC20+RjeyTujwyTisseLLezVLlJroxs1s3B2fid3FRvPKH2r6h7S/5Dw//aodudmrlc7jGuFvcZ+ya7tSHV7u7gk5B9dfIU8CuR9u+2ZtluTs9b3N2XNRvSVJOrbPDd81HPoD1rW64uPj+jJGySl5fsr7K4mduznXhIeGiVZBSgdE409a2NqNmGto7astt/3ltOQRzA/f0Ppz05tsBfzDlCG+v7JXuZ+X7/j4V2G2XAxlpcSQUnQj9IVzJxdNh1ISVtXR54n25+BMVGkIKVJPEjGa+U+0oJTw613HtC2SjXyGbjASA7gk7g/EfvFcaRDdjPqaeThaTjwPlXRqtU1n7OdbU4Pf0XNniEMNkaHjketX0q2quyWhNdfdLfuK71WU+I5VDYGUrjoHNJwacLfCCgnSrikUU7IupcLrN3uDalcSHNfjU0PZpcCUmX9PmuPpVvhS3eJ6kc/WuisWzKRpyqGVbgkHSgOf3Rl6Q4XH1qWsjGVdOnlS7Ni4zjpXQLjEAB0pWuLABNAJbydxascjwr5UErTg6ityc3uvkdRVehW45uHgaAe+yPbhzZO9CDPdP1TMWEu7x0ZWdA4PDgD4a8q9NoOUg5z414qkI3k7w4ivSPYjtMq/7IpjSVlcy2kMOEnVSMewT6Aj/LQHRTSRTtSTQDvRRRQGKKzRQGrcZrNugyJspQQxHaU64rolIyflXjvaa9SNoL5MuswnvZLhXu50QnglI8AAB6V6K7drku37AyGmzhU15uOSOO7kqV+CceteYcnrQH204ptxLiFbqkkEEcQa6zsbfxcLelDih3qBgj8/GuRVZ2K6OWqah1JPdnG+BzHWqORV8kf6X8e11z/h3u3XUMEtOnLK/eB5eNLO22zja1iZGxg6hQGc/n+tRxbgl9hDjagoKGcg1bW+4odQYMonul+4r9E8q5sXKL/qOhLxksEyzuKjPA7vPCga6RYlNPISpBBHypLulvVEma4Tg8eRHWmLZ5H0VQWp4qJHujga6lVisWnMtrcHh0e3RW1p1I4VpXZhCN7FQRbluJ0I4da1p1wC0k7341aVi5dkJGdOtJtzSNfKmq6Sd4HWlG5u5zg8qAVbkkFxR6AH51RvndUD0NXF2WQCR1APxqmk+9QGykhSQeRp27Fb79R7ctRXV7sa4p+jqBOm8dUH/wCtP8xpCjODG4o+Wa+lPrZlNPML3XG1BSVA8CDkGgPa/KkmmDZW8N7QbO266t4xKYStQH3V8FD0UCPSl+gHeiiigCisVmgFnb3Y6Ltpam4EuS9HDTwdQtoAnOCMEHiNa5jL/wCH9fGHtCkjo9FI+Sq7pRQHnV/sG2iSrDFytix1UpxP8JqaD2CXtav79drewnPFoLcP4hNehMUYoDjknswf2Zsa34VxeuCmjvrbU0EYTzKdT5486XkqChkEEH8a9BKAIwa5Vtxsou1vOXK3NFUBZKnW0j/BJ4kfq/LyrFyKf9RNVFv+WUyHBcohYdI+kNjLaz94dKl2O2Ztl8mSYk+fd40pA320x5pbQpHA+zg4IPzqoQshSVoOCk5BqeJcpEO7sXCOnekMrCykaBSeBB8xpVFVnhLTRZDzWD+nsvto1TfNoh5XE/7awrsugK/8/tH/AK8H+CmLZe/tbQW8yWm1MrbX3brSjncVx48xgjWruummmtRzmmnjOeOdkttcHtX/AGh/1SD8261nOxq0r43y+H9p5o/wV0yipIOTSOw20vJI+urnnlvhs/wilq5dgt1StRt96hvJ5d+2ps/hvCu/UUB5u/sJ2rz/ANVacde/X/sqdnsF2iUftrla0D9Vbiv4RXoqigFPs22Ym7I7PfVc6a1LIfU4hTaSkISrGmvjk+talO1JNAO9FFFAFFFFAFFFFAFFFFAFfKk7wIOor6ooDmXaBspDgQ13W2oWz9oA80gZQkE+8B93X015VXQXrLDtPdNj6ROdICEN+2tZ9K6ytKVp3VgKSRggjIIqttVtgxXHXI0KMyvexvNtJSfiBWK2lOZrqucYGjsLZX7PalmYAmVKdLzqBrucgn0A1plrFZrXGKjFJGWUnJ6wooor0QFFFFAFFFFABpIp3NJFAf/Z"/>
          <p:cNvSpPr>
            <a:spLocks noChangeAspect="1" noChangeArrowheads="1"/>
          </p:cNvSpPr>
          <p:nvPr/>
        </p:nvSpPr>
        <p:spPr bwMode="auto">
          <a:xfrm>
            <a:off x="80966" y="-579436"/>
            <a:ext cx="1343025"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8" name="AutoShape 2"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3" name="AutoShape 4" descr="data:image/jpeg;base64,/9j/4AAQSkZJRgABAQAAAQABAAD/2wCEAAkGBhQQERQUEhQVFBUVFRQVFRQUFBQVFRQYGBQVFhUUFRUXHCYeGBkjGhQUHy8gIycpLCwsFR4xNTAqNSYsLCkBCQoKDgwOGg8PGiwkHyQtLCwtLC8pLCksLCwsLCwsLCwsLCwsLCwsLCwsLCwsLCwpLCwsLCwsLCwpLCwsLCwsLP/AABEIALABCAMBIgACEQEDEQH/xAAcAAAABwEBAAAAAAAAAAAAAAAAAQMEBQYHAgj/xABAEAABAwIEAwUFBgQFBAMAAAABAAIRAwQFEiExBkFREyJhcYEHMpGhsSNCUnLB0RRi4fAkM0NTghWSwvE0orP/xAAaAQACAwEBAAAAAAAAAAAAAAADBAECBQAG/8QALhEAAgIBBAAEBAUFAAAAAAAAAAECAxEEEiExE0FRYRQiMnEjgZGxwQUVM1Lw/9oADAMBAAIRAxEAPwDLCiKEoiUZssEiCNCFUgJHCCCk45e2UinASVVqrJeZBwgEEEM47CJAFEuJAugiQC44NdrlGFKJDK4K7AXJCuQwggUJXJKjJwZQptkoilbc8ly5ZAtKKUIRFF3YLgKJEjVckARgrlCVKlg46zJNzkCVwqyk2cAokaGVCIChBGiXHC6EIBGikhQgjQXHHMIQukcLjjmECyU9wzCatzUFOiwveeQ5eJOwHiVtXAfssp2mWtcRVrbtESyn+UH3j/N8FEppcEqOTACEIWqe2DgDsXm8t2RSd/nNaNKbyffA5Ndz6HzWWEKhVrASCEIBcQdQhzXQC5fyUFg0YKCELjgwVy4IwjKIiGJyiKDgjyqpByjR5EcKMHEvw9g1S9c+nSymo1mcMJh1QAgEN5ZhMwmte2dTcWvaWuaYLXAhwPQhXT2b8POaRculu4p9fF3lyWhYvw5bYoyKoFOuB3arAA7w/MPApOOuSudb6/ke+Hl4akYGQiVk4q4IuMPd9o3NTJhtZvuHwP4T4FV0tWgmmsoVawcwiXRCIriomURXRCKFQ4JBHCJQcEiQKCggcI4QCEIpYIo4Rwl7W0dUcGMaXOOzWiSV33OwIgK08Hez+tiDgYNOjOtUjfqGDmfHZXPgr2RgZat7qdxR3aPzn7x8NvNapbWraYDWANAEAAAAegQ3PP0/qX2pdkNw3whQsWBlJo5ZnHVzz1c7n9FOgIwoDGOK203dlRipVOn8rPzHmfBBbjWssvGMrHhErfvZkLagDg8FpYROYHQgjovMnFOE/wANc1GZcozOLWzmgZjEHyheh2ksYalV2Z0S4nl4DoFi3tGok1KVQ/fa53oXmB8IR6k5LLInBYKjZPayo1z2Cq0GTTcXNDx0Lm6geS4quBc4hoaCSQ0TDQToBPILlx6LugQHAluYAglskBwB1EjadlbAATqBJEqcvhTr9rUZTZQEDs6THOy6e9q6S4x8SUeA8IVLpr6hcyjSYJdVqT6ZWDvO89vFVaLOLIMOXSuL+A7ZrM7sQZGmjaDyYPgSNZUFi2BmgA9rxVouJDarWubJ6Oa7Vp+I8VGDtrXZFwizI3ab6eeiXOGVcgf2dTI73X5HZXaxoY1XIgSbsumzMjQgyCORClLS7fZueAym7M3Ie2pNfl56B47rvFRibUeOTsC+JXlSu81Kr87yACSIMAQBoANklZ0wXtkSJ1H1QFNx2E6E6dBuYR27srgehBQrIrGEWjxJM3a2ty2m3K3u5RAGwEck2q3ETG/zSnBmONqUmUnHUDuz94dPMKQxXCW1BI0PgsOf9O/0ZtRvWcSObHHxUaaVw0VGOEGRmkHk4cwqnxV7JA4Gth5BGpNAn/8AN3/iU6s6b2OIMqZt719PVpjr0PmFWm2yp4Z12mjLmJhtzaOpOLHtLHN0c1wgjzCRLVuOOULPEBF0zsqkQ2u3cevMeBWZcS8E1rMlwitRnu1maj/kB7p+S1oXwn5mXZRKHaK0QuSEoQuUbADBxC4clSknKjIOCUaJBVIHQXQCOnSLjAEn5qxcJ4MHXVEVWhwLwCw7a6CeusK05qCywsYNnPDnB9W7Id/l0598iSfyN5+ey2PhHg2jat+zZBMS92r3eZ6eAULhFOHBvQx020haHZ08rQDvzSkW7Xul15INKOzhC7GQua9drGlziGtG5OwTHGcepWjM1R2p91g1c7yHTxVFucZq3r+9o0e6we63z6nxXW3qvhcv0L06eVnPS9R5xJxhUrTTt5aw6F333+A6BDAMNFIZn6uOuvLwUYKrKJExJn0jouccx/IwAHLmIBcZOWTHLU9dFGng5PfPv9hyaUY7IcL9x9jOMmtUba0jue+egG6p3tLcMzWj7rY+CmMPcLCm+rUIdWqkxPJvKAdR1VGx/ETWeXE7rXriZ9jSWCEcwGMo1JiNPIa+KmKXBtf+IFBwaDlFSo5r2vbRYTq55aYBA5eIU3wX7On3o7avmp2+7Y0fWjfJPus6vPormzDKdmQ9jGtawHKxsQd+89x1J21KTuujXx5lK69xXMDxahbVLi3p21OtJYbc1wHToPfEabOcTySl5itS9tK9JtOlcVHt+xbRIzUG54dQYCQXt0B0nyVU40uGh7KdJsU2A/aa5qznGXOd9AOgVft7x1M90+hAI84KDFOeJZLzkotxaJZnAmIOP/wrj1plvzdAV1qXT7OkHVGUrNtItpsawse+o5ze9Lmh0x7xPIkBUF/EtY82/wDY0/WUxur59Uy9xdG07DyA0HorvL64BRko58y/3fHjajCx76dRupBqNzv5S2XUtASOScMxYVTSuQ6hasowS1tQxUAEdkyj4+QAWYo1O3nJKt9jQ8drjE8QqNDWtztYA6nqXODBDiSdSBy9FD1OGRSo1c9OrVqf6VSg4dm0czVpub2kenNQOE4j2T+8CWEjMBv5jorzw1xUab/snCqP9t5IdH8jtwfL5rndKCx2EjGNnXZQGVS3QGOsfvuiZutNx7A7O/LX0D2Vdzj2jQBnnmH0jAc7xYRPRVW74Ir03lrMtSOkscPNj4IRYyU1nIJwaeCW4SvswFMnK6ZY6Yynx8FouH4ucxp1ozN0zAy13iCs/bwvVFOm8UqdvkbD3Ormo6odNRTaCQdDoOqkMHvmVG/5hzMOUVAMrZ3AIOv97IUcbsJ5HlJNclquKgbWAMQ8x6wpXsAW7CFS8XpV3ZCC2WuDmu5OjxGitFhiwe0ZhlPMcp81RrnlB39KwxniuFhzSRp+qo+IPqUZDXOaObQe6fNuy0q8qCPBU/iG2BGZJ2wj2hiqWViRm17Q7xOgJ3gQPgmb2wpTEajQSN1E1JcdU5XN7TJ1MYxlwcuSTl2/QeKTRBRgaJKC6pBBXjjHJxacGvbdwDQOzf0d97ydzVlwK1y3NI7faNPzWYM3E9VO2eNVaB7jpA2DiT8DuEjbU2ntfYzXb6m1Np5blxA/1AfiQf3S3FPtAp2006MVa3T7lP8AMRufBY/i/GVS5e147RkMa2oGvdlc5umcAbSInyU9gNai5oIGZ3MEahL2WWVQWUO0VV2vlji2p1rmqalVxc5x1LvoByHgFbbZjaTdOmuigxiLWbQPM/olqF26uC5pApt0dVfIpt8o1e7+VslV0ubHnzG72orHkReL277iuzswTJIa0e88+A5DxKVuf4e3fS7curPa+Xub/ksOUxTb+IiJLvgnF5izabS2mSxrpa+u6BVcQJAcP9KnJGg16yqZeYi2q0wAPdmAMpLdMzRylablGriPYn81rx0i54xYVrjtQA2H5ch7Bz3gRo1r5yt5SVW7Xhjv+66oW79oA1gPOevzTTDMVczTcKXZiRdE7dJ/QJezV2LhPCOWly/Uupv4oMa9+0B+Td0DSmzw+QVZxi6qV3a6NEZWAmB59T4pxbvzGPD4eSNrRmPTXRZVl8pMdqpUCtXmHNqDK4aE79OhVOxXCn278rx+V3Jw6j9lpVe3EM8Xf1Q4gwltanlcNxoeYPIha2hlvg0Kaync8rsygokpWpFji07gkH0SaZMcCCCCk4NWbhTh11WKp0ZPqYI2UBYWZrVG027uIH7n4LYbeyFNjGNENDYHoFm67UuqKjHtmloKFOW+XS/cYXOA9oA4HUDZwnY/i3hLW1gWGajaTvGX/OZUhT0nodU0r1MxiVkx1VnWTVenjJi3EfETBbmmwvEiIotDBqNs28eizrDnljgeYmCdYMQDB0Ktl43TUqAuGjwWhp7XgpPTxXRM4NxCaRh7/sxlDg7vF8xJIcQB/RTbsZtajm9jUcwkd4++wO6ZZzgeInyWbXgTzhpsVW9Nj4aaLQlfOMd3oJ+EnZtXBfLu5qtJaG5/FkwfIOAKgr3CryuYZRqH/tH1Kk6lq8+5VezycSPgU4pUqv8Av1Pl+yTf9RjJZwMfDWLzRX63Ad32ffpUKAAl1SpWYHEjmNSRI5BQFfh7LIdVaY/2w50/8jC0K7wvM0F7nPP8xn5KP/6SOiH8Zu6BrSp8yeTOb3DSxs66aqPhabiWB5qb9Ncp+izUtT1FysTENVSq2sHIKCPKgmBM4T2weCcrjHiRI9UyUjgFv2ldjd5cB6c1WbxFsvUszS9SftcIEd491zSC5rTz2M807teGqTdTcVZ6MoOH/wBnuAV1bQaGhoaIGkQI+C5rWFGNabPPKsD+4OXf8G58Kl0ymUrINeNC4SJ7R4cSOfdZsp51OHBzAWgHMBmMDyaDA06J26zpg6NA8kKgV5aqUuuA0aIrvkgMaf3Hk/e13J12nVVWgdIVjxp+vgq2Gx6FPaf6eQV8dslgWbUhSFlX13UVm5pRlSEWUMopCeC64dd6E+idU39FV8OxDqdVNUbuBLtBv/VZdlbixxPKyLXdx9qxo3AzEef/AKUm89o3yCpdniHaVnPPM6eWw+iuOHu0jkfn4pqmTomkDmlOOUZxxlYmncZo0e0EHx2KgVrPF/D/AG9B0e+3vM8+Y9QsmWu+eTBvhtln1AgggoAFw9nNiDVfUI90ZR5ndX65flAP4T8lAcAWGS1DiI7Qud6TA+ilbx0yCvNaxud7PS6OCjVFfn+o5e8bj+wmtcQJCisMxP3qT/eb7vi3+idVroZYQvCcZYGRtevkaaKAvCJUhc1oUNd1NVpUQwCm8Ia3bpjzTnB6+SqJ2Oh/RMKjpcu6bSSANzonZRzHDEYz/E3Iv9reZwnlKqoSzolgAJ2EJ+yrMclhTgs8Gq1wTVAylRbdT8EytqgKk6TBGkq0OsCk+GIPoggrGcZtuzr1Wfhe74TIW1ubBghZPxxQDbypHMNd8QnNA8WOPsIayPyJ+5X0EEFsGUJqb4Nrhl5SnYkt9SNPmoVPMIfFekelRn1VbY7oNezCVPbZF+5so1SFxUMICrqubgz5dV5KK5PT9Dd+kapK6rZRojcUwuqsmByTcUSlkYXbJUBUpZHHmFZXVgoW+jNmHqFoUSa4BWxzyMnU+bfUJH+/JSrLVjxpofBNLmxc3UQf1TUbF0Kzra5QlQfqE/xLEJolvMx9VEPqxuCEhVuZ6qzrUmmBeoUYuJaeF7Rr2Fxj3iI8lebWloCNPRZtwhiWWoabjo8S38w/cK/UMTaIB3WdcmruR2mXiUpx/Mn3MzMWL8Y4R/D3Lo91/fb/AOQ+P1W0WdUuGoIHiqb7SsOa6gX82EEddTBHz+S0oTxgz7690X7cmXIAf36oKX4TsO3vKLIkZg4+TdT9Ew3hZM2MdzSNewfDTTtqTObWNHy1+aa3tqYJHJWFzcrRyUJiYI9ViX1eZ6GqXOEUXiFuSKjTDmnfZKW2MNe0HYx3h0KR4vr5aMc3OA+En9FXbisA4ZZ1a0nzI1R6qlZWs+5W2/wrH6YX8k9f3g5fBRTn803Zc+BKe4dhzq7tTlATCiqllg/FdrxEa0qZcYaJKnsJwosdmfGnLon9C0pWze7udyd/Rc06FSsdO60/eO58glbL3NPHC9RqrTqHMux4y7EwBJS5a48o8ELazbTEN3jc6k+qXkrNk1n5R0Sp9oPufAhSFve1eVJ0+gXVncR/VP3XOXl8j9VeCzyxazvoFLNALzr0HJZd7QKoN68fhaxp84n9Vp9N8yYKxnHLztritU3zVHEeUwPkE9oo5tcvYytc8QSGSCCC1jKOEpRqZXB3Qg/AyuIQIViDcL1gADxs4B3xEyoa6vi7RrXHxgwpHBb417Gg9ozHsw1wG4czun6Im0KnNuQeJEn0WHqaNs90UelosUoLJDuoPjXTwCNtAAKTuauhaBJHM8k0oUc59UrueORpdDRoHRMbq1a6QQrra8PMyy8kTsAoK/wsNqloMiJE/wBEy4SrW5g4zjN4Kw7CnNPcPoUi8v1Bj6FXK0wTtKjWk6bmOin34VbuaWtpsIGhcRz6TuUeqTmssHY4weEZDXpHmExqU1fsUsadPMIEBUm7IkwmKbd+VgV1NSS3Ec+WmRoQZBWk8JP7jKj+85wmf2Wcv122V14QvpoNHNji0/UfVRq/oT9wOh/ySj6o0a1eC3xVN9pdaLYgc3MHzVkwy6lU/wBqubJTIHcLtT/NEgfVVre/aEvWyMvsZwrv7K7abio8/cZA/wCR/ZqpJCvPsrd9rWH8jD8z+6bueINmZplm1GnXVSQYj1VZxfEHAxER6qcuahUHiVw108+qz7nlG3THDM94wvw97Wj7oJPmdvkFGxt5D6LjFnA16hG2Y/JXHg/2evvKYq1HFlONMoBc6NzroAnoRUIJGVKTsuk/+9CtUGyrphliW0wGjU7k9U+PAzLaoHte57W7seBPnIGynsLqNc5xHIDYTvzSN7dlirXXeTVoxXDcQVLCw0gvBJ8Rp6BL1qHPbyVhubgPJY4DaQYiVH2b2Gr2b/UbzzEeaBOp5UYvIZXN/M0Q9J0mCpIW7cuh1UrXt7d/dDMrhtplKrHEFN9qwvaC5o97q3xPh4oUtK92E8lvHUl6CtTEmM946BdUcZFQxSa5520Bj47KFwl1E5X1yDUd3sp1a0HYRtMK62FWQMpGXTaP0TCpwuSk5rvBHXb6rKNR1QBsMeYmSIaVixK3DiKBb1z0pVN/ylYemtGvqMjXPLiAIIBBPGeE5EgSiVipevZpjuR7rd8kP79P8wHeb6gfJXDEcUrGQyg8jqG/qsdsLx1Goyo33mODx6Gf6eq9B4TiDbiix7NqjQR4TuPTb0QLK93maWluwsNZwZ7dXVzr/h3CeZCecGirWrkPaWtYMxnmSYaPjr6Ky4/cEFtGmM1R2w6eJPIeKWwDDP4ZtTM4Oe6CY2Gmw+JVPh60sjzult+4nVuCakHlKrWJ4i0XDp5Af1Vjq28mRv47Kn8QWlIVT2g7xaCIJGmqUVTtlj7hYyUeSw4fddo0vbsBA/VSNgAGT5n5qJ4aoNZQaGzBnfeDJUnSaQCIB8eipCGzhHTeTPOM8RLbhwExlHkojBcEqXlQMZ6k7NHU9fJWjiimMzmkCIBn0TzhG2NrQzn3qhzeTfupmMlXABOt2TWXleg7p+zK2Yz7R9RzuZDw34NhVu44ar2df/Dh1ek4SYjMIOzh18leLGsXAEk6yT13016JO4v4qxPLnJ5oS1MZva1wT4O15XaGuEYgAYILXDdrhBHoUXGVt/E2VVoiWgVGjxZqfiJTPi66ApipIDmEd4TqCYIOmyiafFbG0yS4HTaZJ02VYJweYcrIS3bNPdw8FBV39ldI9vWd90MAPmXafQqjytN4FtxRtA46Gq4v9Nm/RO6mW2syNHDdb9iw4teBoJlVrD6T7lzg12Vo953T05lc8SXZggFI8HYkIfT0zB067QRCQXEHNm59LURHFPZ7TY0ubWeXb94Nj1AV14Rr5bemwn3WBum2igsbcXNOuo20CccEvzU4dyLvrP6oyudiTQDwIQTaRYr3QgjUEFpB+I/VVbB7upbXrmujs3AN8RMlp8tCPVWm5AO0nX0HiqtxIMtWi/YZ2td5Tz9V3UvcmLzHDLNiAmDzH6qF4ns3Fja1PR7ILvEbkFT1zBGrtBEBNnVgZB2IVbWoSydBvBXLXGG1WhzdHjcc1YbO/FVmV2uhGo3HMFUG7sTY1wd6bpB8Af2VltK8AR5gpaf4bzHphl8657O38L0M5aWaHVpaSCOo9ErQwV1AzQqGPwVNQfAOGycU7ySPCdeiK6vw3cgeaJLU5WAe15I3jnFstk8RDqsU46E6u+QKyglWbjbH23D206ZzMpyS78Tjpp4AKsp/SwcYZfbMbVzUrOOkCUEEEyKnKCCJSQGCtB9mnFgpf4aoYDnTSPQndnhPLxWeo2ugyNCNQeihrJeE3B5PQFtWawue4zUedT0HJg6BNcRxYDbc7nks/sON2vYBVltQCC77r45+BXN5xS2JzA9A3Un9kjY7X8iRsQsqxvbLvb4lJGqp+LXYr3hgyBlb+6h/+pvrDunKDoQN/IlPsEwwhwc7QNM+apXmjMpPkJuVjW1cFxpVssAaACNfonVK+Vfur7kCoXEMZLAWsMuI1PJv9UrXGcw9k4JCmLXfa3DhMgEDwnmrS7VgA5QqJgdu59Vsa6yf1lXd1bLqjaqxRUa15IjT5knIeWl01rRIM7KPfV75J058+aM3gALiYA3KgbjHaTSXucJOwGp+CWhByfyotJxjnc8CPGmIl1MD8ThA8G6/sqWnuMYqbipmOgAhreg8fFMVs0V7IJMwNTarLG10GCrjgXFdNlBtN5yuYI12I5QqagptqjasSK0XypluiWLGeIWv9zU9eSjcGv8AsqzXE6Huu8jz9DBUeguVMVHaWnqpzmpvyNOrPJbB1PWN/VOOGbvIXMcAZOYDw2Ko2FcTuptDKneaPdPMeHipCnjTS8OpkZh10PlCz40zrZsrVVWR479DSKt9GygeKmdpR03mVGHHnEfp0S9DEe0blcqSct24ulHA6wnHxUpDMQHtEOBPzCc0MUaTEqBusEa7Vp18Exvab7dhcTtt1PRc4xs6ZG7am2XXEbFlxTgqGs8Hq0xlD+6NpGo9VVaHGLgAHAj8pCXfxwWz2YJPIu2HpzU/DWpbUA+Kq7yLcV4nVtnMpseQS3M4wJ1OiqtS8e73nuM7y4ory9fWeX1HFznHUn+9EitGqpQil5mVdfKyTeeDtBcyjRgAaCJBQccygilCVJAaC5QXHBoIkFxxIYTipt3ZsocPwn6gqWrcVNd9x3lI+qrSEoUqYSe5rkPDUWQjtT4H9/izqug7regO/ml8NvmxlfAjYqJQlWcFjBCvmpbi42eO0qEkEGempTO94uz7Nd6mB8lWkEJaaCe7HIaWtsawuB5e4rUq6OPd/CNvXqUzQlBHSSWEKyk5PLDRISgpKglCUSC44OUESC4gNBFKC4kUFd3U/Ep7aYy9m/eHjuPIqPQlQ4p9l4zlF5TLNb8Vhv3XfL6phjfEDriBGVg1jmT1KiEJQ1TBPdgLPU2Tjtb4DRIpQRRcOUESNccGjCII1xwEEEFxJ//Z"/>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aphicFrame>
        <p:nvGraphicFramePr>
          <p:cNvPr id="14" name="13 Diagrama"/>
          <p:cNvGraphicFramePr/>
          <p:nvPr>
            <p:extLst>
              <p:ext uri="{D42A27DB-BD31-4B8C-83A1-F6EECF244321}">
                <p14:modId xmlns:p14="http://schemas.microsoft.com/office/powerpoint/2010/main" val="1344886728"/>
              </p:ext>
            </p:extLst>
          </p:nvPr>
        </p:nvGraphicFramePr>
        <p:xfrm>
          <a:off x="1115616" y="1700808"/>
          <a:ext cx="7203899"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1547665" y="343156"/>
            <a:ext cx="5835828" cy="954107"/>
          </a:xfrm>
          <a:prstGeom prst="rect">
            <a:avLst/>
          </a:prstGeom>
          <a:noFill/>
        </p:spPr>
        <p:txBody>
          <a:bodyPr wrap="none" rtlCol="0">
            <a:spAutoFit/>
          </a:bodyPr>
          <a:lstStyle/>
          <a:p>
            <a:pPr algn="ctr"/>
            <a:r>
              <a:rPr lang="es-MX" sz="2800" b="1" dirty="0" smtClean="0">
                <a:effectLst>
                  <a:glow rad="228600">
                    <a:schemeClr val="accent5">
                      <a:satMod val="175000"/>
                      <a:alpha val="40000"/>
                    </a:schemeClr>
                  </a:glow>
                </a:effectLst>
              </a:rPr>
              <a:t>EL PROCESO ELECTORAL LOCAL </a:t>
            </a:r>
          </a:p>
          <a:p>
            <a:pPr algn="ctr"/>
            <a:r>
              <a:rPr lang="es-MX" sz="2800" b="1" dirty="0" smtClean="0">
                <a:effectLst>
                  <a:glow rad="228600">
                    <a:schemeClr val="accent5">
                      <a:satMod val="175000"/>
                      <a:alpha val="40000"/>
                    </a:schemeClr>
                  </a:glow>
                </a:effectLst>
              </a:rPr>
              <a:t>COMPRENDE LAS SIGUIENTES ETAPAS</a:t>
            </a:r>
            <a:r>
              <a:rPr lang="es-MX" dirty="0" smtClean="0"/>
              <a:t>:</a:t>
            </a:r>
            <a:endParaRPr lang="es-MX" dirty="0"/>
          </a:p>
        </p:txBody>
      </p:sp>
    </p:spTree>
    <p:extLst>
      <p:ext uri="{BB962C8B-B14F-4D97-AF65-F5344CB8AC3E}">
        <p14:creationId xmlns:p14="http://schemas.microsoft.com/office/powerpoint/2010/main" val="2317008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788" y="928670"/>
            <a:ext cx="7072361" cy="2062103"/>
          </a:xfrm>
          <a:prstGeom prst="rect">
            <a:avLst/>
          </a:prstGeom>
          <a:noFill/>
        </p:spPr>
        <p:txBody>
          <a:bodyPr wrap="square" rtlCol="0">
            <a:spAutoFit/>
          </a:bodyPr>
          <a:lstStyle/>
          <a:p>
            <a:pPr lvl="1" algn="ctr"/>
            <a:r>
              <a:rPr lang="es-MX" sz="2000" b="1" dirty="0" smtClean="0">
                <a:solidFill>
                  <a:prstClr val="black"/>
                </a:solidFill>
                <a:effectLst>
                  <a:glow rad="228600">
                    <a:schemeClr val="accent1">
                      <a:satMod val="175000"/>
                      <a:alpha val="40000"/>
                    </a:schemeClr>
                  </a:glow>
                </a:effectLst>
                <a:latin typeface="Bookman Old Style" pitchFamily="18" charset="0"/>
              </a:rPr>
              <a:t>ETAPAS DEL PROCESO ELECTORAL</a:t>
            </a:r>
          </a:p>
          <a:p>
            <a:pPr lvl="1" algn="ctr"/>
            <a:endParaRPr lang="es-MX" sz="1600" b="1" dirty="0" smtClean="0">
              <a:solidFill>
                <a:prstClr val="black"/>
              </a:solidFill>
              <a:latin typeface="Bookman Old Style" pitchFamily="18" charset="0"/>
            </a:endParaRPr>
          </a:p>
          <a:p>
            <a:pPr lvl="1"/>
            <a:endParaRPr lang="es-ES" sz="1400" dirty="0" smtClean="0">
              <a:solidFill>
                <a:prstClr val="black"/>
              </a:solidFill>
            </a:endParaRPr>
          </a:p>
          <a:p>
            <a:r>
              <a:rPr lang="es-MX" sz="1600" b="1" dirty="0" smtClean="0">
                <a:solidFill>
                  <a:prstClr val="black"/>
                </a:solidFill>
                <a:latin typeface="Bookman Old Style" pitchFamily="18" charset="0"/>
              </a:rPr>
              <a:t>1.-</a:t>
            </a:r>
            <a:r>
              <a:rPr lang="es-MX" sz="1600" dirty="0" smtClean="0">
                <a:solidFill>
                  <a:prstClr val="black"/>
                </a:solidFill>
                <a:latin typeface="Bookman Old Style" pitchFamily="18" charset="0"/>
              </a:rPr>
              <a:t> </a:t>
            </a:r>
            <a:r>
              <a:rPr lang="es-MX" sz="1600" b="1" dirty="0" smtClean="0">
                <a:solidFill>
                  <a:prstClr val="black"/>
                </a:solidFill>
                <a:latin typeface="Bookman Old Style" pitchFamily="18" charset="0"/>
              </a:rPr>
              <a:t>PREPARACIÓN DE LA ELECCIÓN DE DIPUTADOS LOCALES</a:t>
            </a:r>
          </a:p>
          <a:p>
            <a:endParaRPr lang="es-ES" sz="1600" dirty="0" smtClean="0">
              <a:solidFill>
                <a:prstClr val="black"/>
              </a:solidFill>
              <a:latin typeface="Bookman Old Style" pitchFamily="18" charset="0"/>
            </a:endParaRPr>
          </a:p>
          <a:p>
            <a:pPr algn="just"/>
            <a:r>
              <a:rPr lang="es-MX" sz="1600" dirty="0" smtClean="0">
                <a:solidFill>
                  <a:prstClr val="black"/>
                </a:solidFill>
                <a:latin typeface="Bookman Old Style" pitchFamily="18" charset="0"/>
              </a:rPr>
              <a:t>Inicia el </a:t>
            </a:r>
            <a:r>
              <a:rPr lang="es-MX" sz="1600" b="1" dirty="0" smtClean="0">
                <a:solidFill>
                  <a:prstClr val="black"/>
                </a:solidFill>
                <a:latin typeface="Bookman Old Style" pitchFamily="18" charset="0"/>
              </a:rPr>
              <a:t>15 de enero de 2013</a:t>
            </a:r>
            <a:r>
              <a:rPr lang="es-MX" sz="1600" dirty="0" smtClean="0">
                <a:solidFill>
                  <a:prstClr val="black"/>
                </a:solidFill>
                <a:latin typeface="Bookman Old Style" pitchFamily="18" charset="0"/>
              </a:rPr>
              <a:t>, con la instalación del consejo general del instituto estatal electoral y concluye el </a:t>
            </a:r>
            <a:r>
              <a:rPr lang="es-MX" sz="1600" b="1" dirty="0" smtClean="0">
                <a:solidFill>
                  <a:prstClr val="black"/>
                </a:solidFill>
                <a:latin typeface="Bookman Old Style" pitchFamily="18" charset="0"/>
              </a:rPr>
              <a:t>6 de julio de 2013.</a:t>
            </a:r>
            <a:endParaRPr lang="es-ES" sz="1600" b="1" dirty="0" smtClean="0">
              <a:solidFill>
                <a:prstClr val="black"/>
              </a:solidFill>
              <a:latin typeface="Bookman Old Style" pitchFamily="18" charset="0"/>
            </a:endParaRPr>
          </a:p>
          <a:p>
            <a:pPr algn="just"/>
            <a:endParaRPr lang="es-AR" sz="1400" dirty="0">
              <a:solidFill>
                <a:prstClr val="black"/>
              </a:solidFill>
            </a:endParaRPr>
          </a:p>
        </p:txBody>
      </p:sp>
      <p:sp>
        <p:nvSpPr>
          <p:cNvPr id="5" name="4 CuadroTexto"/>
          <p:cNvSpPr txBox="1"/>
          <p:nvPr/>
        </p:nvSpPr>
        <p:spPr>
          <a:xfrm>
            <a:off x="785787" y="2754998"/>
            <a:ext cx="7000924" cy="2031325"/>
          </a:xfrm>
          <a:prstGeom prst="rect">
            <a:avLst/>
          </a:prstGeom>
          <a:noFill/>
        </p:spPr>
        <p:txBody>
          <a:bodyPr wrap="square" rtlCol="0">
            <a:spAutoFit/>
          </a:bodyPr>
          <a:lstStyle/>
          <a:p>
            <a:endParaRPr lang="es-MX" sz="1400" b="1" dirty="0" smtClean="0">
              <a:solidFill>
                <a:prstClr val="black"/>
              </a:solidFill>
              <a:latin typeface="Bookman Old Style" pitchFamily="18" charset="0"/>
            </a:endParaRPr>
          </a:p>
          <a:p>
            <a:r>
              <a:rPr lang="es-MX" sz="1400" b="1" dirty="0" smtClean="0">
                <a:solidFill>
                  <a:prstClr val="black"/>
                </a:solidFill>
                <a:latin typeface="Bookman Old Style" pitchFamily="18" charset="0"/>
              </a:rPr>
              <a:t>2</a:t>
            </a:r>
            <a:r>
              <a:rPr lang="es-MX" sz="1600" b="1" dirty="0" smtClean="0">
                <a:solidFill>
                  <a:prstClr val="black"/>
                </a:solidFill>
                <a:latin typeface="Bookman Old Style" pitchFamily="18" charset="0"/>
              </a:rPr>
              <a:t>.-</a:t>
            </a:r>
            <a:r>
              <a:rPr lang="es-MX" sz="1600" dirty="0" smtClean="0">
                <a:solidFill>
                  <a:prstClr val="black"/>
                </a:solidFill>
                <a:latin typeface="Bookman Old Style" pitchFamily="18" charset="0"/>
              </a:rPr>
              <a:t> </a:t>
            </a:r>
            <a:r>
              <a:rPr lang="es-MX" sz="1600" b="1" dirty="0" smtClean="0">
                <a:solidFill>
                  <a:prstClr val="black"/>
                </a:solidFill>
                <a:latin typeface="Bookman Old Style" pitchFamily="18" charset="0"/>
              </a:rPr>
              <a:t>JORNADA ELECTORAL</a:t>
            </a:r>
            <a:endParaRPr lang="es-ES" sz="1600" dirty="0" smtClean="0">
              <a:solidFill>
                <a:prstClr val="black"/>
              </a:solidFill>
              <a:latin typeface="Bookman Old Style" pitchFamily="18" charset="0"/>
            </a:endParaRPr>
          </a:p>
          <a:p>
            <a:pPr algn="just"/>
            <a:r>
              <a:rPr lang="es-MX" sz="1600" dirty="0" smtClean="0">
                <a:solidFill>
                  <a:prstClr val="black"/>
                </a:solidFill>
                <a:latin typeface="Bookman Old Style" pitchFamily="18" charset="0"/>
              </a:rPr>
              <a:t>Inicia a las 7:00 horas del día </a:t>
            </a:r>
            <a:r>
              <a:rPr lang="es-MX" sz="1600" b="1" dirty="0" smtClean="0">
                <a:solidFill>
                  <a:prstClr val="black"/>
                </a:solidFill>
                <a:latin typeface="Bookman Old Style" pitchFamily="18" charset="0"/>
              </a:rPr>
              <a:t>7 de julio de 2013</a:t>
            </a:r>
            <a:r>
              <a:rPr lang="es-MX" sz="1600" dirty="0" smtClean="0">
                <a:solidFill>
                  <a:prstClr val="black"/>
                </a:solidFill>
                <a:latin typeface="Bookman Old Style" pitchFamily="18" charset="0"/>
              </a:rPr>
              <a:t>, con la instalación del  consejo general del instituto estatal electoral y los 18 consejos distritales electorales en sesión permanente y concluye con la remisión del paquete electoral, sobre electoral y sobre prep a los consejos distritales electorales o centros de acopio correspondiente. </a:t>
            </a:r>
            <a:endParaRPr lang="es-ES" sz="1600" dirty="0" smtClean="0">
              <a:solidFill>
                <a:prstClr val="black"/>
              </a:solidFill>
              <a:latin typeface="Bookman Old Style" pitchFamily="18" charset="0"/>
            </a:endParaRPr>
          </a:p>
          <a:p>
            <a:endParaRPr lang="es-AR" sz="1600" dirty="0">
              <a:solidFill>
                <a:prstClr val="black"/>
              </a:solidFill>
            </a:endParaRPr>
          </a:p>
        </p:txBody>
      </p:sp>
      <p:sp>
        <p:nvSpPr>
          <p:cNvPr id="6" name="5 CuadroTexto"/>
          <p:cNvSpPr txBox="1"/>
          <p:nvPr/>
        </p:nvSpPr>
        <p:spPr>
          <a:xfrm>
            <a:off x="716941" y="4392342"/>
            <a:ext cx="7572427" cy="2031325"/>
          </a:xfrm>
          <a:prstGeom prst="rect">
            <a:avLst/>
          </a:prstGeom>
          <a:noFill/>
        </p:spPr>
        <p:txBody>
          <a:bodyPr wrap="square" rtlCol="0">
            <a:spAutoFit/>
          </a:bodyPr>
          <a:lstStyle/>
          <a:p>
            <a:endParaRPr lang="es-MX" sz="1600" b="1" dirty="0" smtClean="0">
              <a:solidFill>
                <a:prstClr val="black"/>
              </a:solidFill>
              <a:latin typeface="Bookman Old Style" pitchFamily="18" charset="0"/>
            </a:endParaRPr>
          </a:p>
          <a:p>
            <a:r>
              <a:rPr lang="es-MX" sz="1600" b="1" dirty="0" smtClean="0">
                <a:solidFill>
                  <a:prstClr val="black"/>
                </a:solidFill>
                <a:latin typeface="Bookman Old Style" pitchFamily="18" charset="0"/>
              </a:rPr>
              <a:t>3.-</a:t>
            </a:r>
            <a:r>
              <a:rPr lang="es-MX" sz="1600" dirty="0" smtClean="0">
                <a:solidFill>
                  <a:prstClr val="black"/>
                </a:solidFill>
                <a:latin typeface="Bookman Old Style" pitchFamily="18" charset="0"/>
              </a:rPr>
              <a:t> </a:t>
            </a:r>
            <a:r>
              <a:rPr lang="es-MX" sz="1600" b="1" dirty="0" smtClean="0">
                <a:solidFill>
                  <a:prstClr val="black"/>
                </a:solidFill>
                <a:latin typeface="Bookman Old Style" pitchFamily="18" charset="0"/>
              </a:rPr>
              <a:t>RESULTADOS ELECTORALES</a:t>
            </a:r>
            <a:endParaRPr lang="es-ES" sz="1600" dirty="0" smtClean="0">
              <a:solidFill>
                <a:prstClr val="black"/>
              </a:solidFill>
              <a:latin typeface="Bookman Old Style" pitchFamily="18" charset="0"/>
            </a:endParaRPr>
          </a:p>
          <a:p>
            <a:pPr algn="just"/>
            <a:r>
              <a:rPr lang="es-MX" sz="1600" dirty="0" smtClean="0">
                <a:solidFill>
                  <a:prstClr val="black"/>
                </a:solidFill>
                <a:latin typeface="Bookman Old Style" pitchFamily="18" charset="0"/>
              </a:rPr>
              <a:t>Se darán  a conocer a partir de la clausura de las casillas, o en su caso, se observara la recepción de los resultados por los 18 consejos distritales electorales o centros de acopio o la información pública y continua que dará a conocer el consejo general del instituto estatal electoral, a través del programa de resultados electorales preliminares.    </a:t>
            </a:r>
            <a:endParaRPr lang="es-ES" sz="1600" dirty="0" smtClean="0">
              <a:solidFill>
                <a:prstClr val="black"/>
              </a:solidFill>
              <a:latin typeface="Bookman Old Style" pitchFamily="18" charset="0"/>
            </a:endParaRPr>
          </a:p>
          <a:p>
            <a:endParaRPr lang="es-AR" sz="1400" dirty="0">
              <a:solidFill>
                <a:prstClr val="black"/>
              </a:solidFill>
            </a:endParaRPr>
          </a:p>
        </p:txBody>
      </p:sp>
    </p:spTree>
    <p:extLst>
      <p:ext uri="{BB962C8B-B14F-4D97-AF65-F5344CB8AC3E}">
        <p14:creationId xmlns:p14="http://schemas.microsoft.com/office/powerpoint/2010/main" val="1539385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1" y="1500175"/>
            <a:ext cx="7858180" cy="2092881"/>
          </a:xfrm>
          <a:prstGeom prst="rect">
            <a:avLst/>
          </a:prstGeom>
          <a:noFill/>
        </p:spPr>
        <p:txBody>
          <a:bodyPr wrap="square" rtlCol="0">
            <a:spAutoFit/>
          </a:bodyPr>
          <a:lstStyle/>
          <a:p>
            <a:pPr algn="just"/>
            <a:r>
              <a:rPr lang="es-MX" sz="1600" b="1" dirty="0" smtClean="0">
                <a:solidFill>
                  <a:prstClr val="black"/>
                </a:solidFill>
                <a:latin typeface="Bookman Old Style" pitchFamily="18" charset="0"/>
              </a:rPr>
              <a:t>4.-</a:t>
            </a:r>
            <a:r>
              <a:rPr lang="es-MX" sz="1600" dirty="0" smtClean="0">
                <a:solidFill>
                  <a:prstClr val="black"/>
                </a:solidFill>
                <a:latin typeface="Bookman Old Style" pitchFamily="18" charset="0"/>
              </a:rPr>
              <a:t> </a:t>
            </a:r>
            <a:r>
              <a:rPr lang="es-MX" sz="1600" b="1" dirty="0" smtClean="0">
                <a:solidFill>
                  <a:prstClr val="black"/>
                </a:solidFill>
                <a:latin typeface="Bookman Old Style" pitchFamily="18" charset="0"/>
              </a:rPr>
              <a:t>SESIÓN DE CÓMPUTO Y DECLARACIÓN DE VALIDEZ ELECCIÓN DE DIPUTADOS. </a:t>
            </a:r>
            <a:endParaRPr lang="es-ES" sz="1600" b="1" dirty="0" smtClean="0">
              <a:solidFill>
                <a:prstClr val="black"/>
              </a:solidFill>
              <a:latin typeface="Bookman Old Style" pitchFamily="18" charset="0"/>
            </a:endParaRPr>
          </a:p>
          <a:p>
            <a:pPr algn="just"/>
            <a:r>
              <a:rPr lang="es-MX" sz="1600" dirty="0" smtClean="0">
                <a:solidFill>
                  <a:prstClr val="black"/>
                </a:solidFill>
                <a:latin typeface="Bookman Old Style" pitchFamily="18" charset="0"/>
              </a:rPr>
              <a:t>inicia a las 8:00 horas del día miércoles </a:t>
            </a:r>
            <a:r>
              <a:rPr lang="es-MX" sz="1600" b="1" dirty="0" smtClean="0">
                <a:solidFill>
                  <a:prstClr val="black"/>
                </a:solidFill>
                <a:latin typeface="Bookman Old Style" pitchFamily="18" charset="0"/>
              </a:rPr>
              <a:t>10 de julio de 2013</a:t>
            </a:r>
            <a:r>
              <a:rPr lang="es-MX" sz="1600" dirty="0" smtClean="0">
                <a:solidFill>
                  <a:prstClr val="black"/>
                </a:solidFill>
                <a:latin typeface="Bookman Old Style" pitchFamily="18" charset="0"/>
              </a:rPr>
              <a:t>, con la instalación del consejo general y los 18 consejos distritales electorales, quienes al término del cómputo se hará la declaración de validez de la elección de diputados y se entregará  la constancia de mayoría a la fórmula  ganadora.   </a:t>
            </a:r>
            <a:endParaRPr lang="es-ES" sz="1600" dirty="0" smtClean="0">
              <a:solidFill>
                <a:prstClr val="black"/>
              </a:solidFill>
              <a:latin typeface="Bookman Old Style" pitchFamily="18" charset="0"/>
            </a:endParaRPr>
          </a:p>
          <a:p>
            <a:pPr algn="just"/>
            <a:endParaRPr lang="es-AR" dirty="0">
              <a:solidFill>
                <a:prstClr val="black"/>
              </a:solidFill>
            </a:endParaRPr>
          </a:p>
        </p:txBody>
      </p:sp>
      <p:sp>
        <p:nvSpPr>
          <p:cNvPr id="6" name="5 CuadroTexto"/>
          <p:cNvSpPr txBox="1"/>
          <p:nvPr/>
        </p:nvSpPr>
        <p:spPr>
          <a:xfrm>
            <a:off x="642911" y="3929067"/>
            <a:ext cx="7858180" cy="1408078"/>
          </a:xfrm>
          <a:prstGeom prst="rect">
            <a:avLst/>
          </a:prstGeom>
          <a:noFill/>
        </p:spPr>
        <p:txBody>
          <a:bodyPr wrap="square" rtlCol="0">
            <a:spAutoFit/>
          </a:bodyPr>
          <a:lstStyle/>
          <a:p>
            <a:r>
              <a:rPr lang="es-ES" dirty="0" smtClean="0">
                <a:solidFill>
                  <a:prstClr val="black"/>
                </a:solidFill>
              </a:rPr>
              <a:t> </a:t>
            </a:r>
            <a:r>
              <a:rPr lang="es-MX" sz="1600" b="1" dirty="0" smtClean="0">
                <a:solidFill>
                  <a:prstClr val="black"/>
                </a:solidFill>
                <a:latin typeface="Bookman Old Style" pitchFamily="18" charset="0"/>
              </a:rPr>
              <a:t>5.-</a:t>
            </a:r>
            <a:r>
              <a:rPr lang="es-MX" sz="1600" dirty="0" smtClean="0">
                <a:solidFill>
                  <a:prstClr val="black"/>
                </a:solidFill>
                <a:latin typeface="Bookman Old Style" pitchFamily="18" charset="0"/>
              </a:rPr>
              <a:t> </a:t>
            </a:r>
            <a:r>
              <a:rPr lang="es-MX" sz="1600" b="1" dirty="0" smtClean="0">
                <a:solidFill>
                  <a:prstClr val="black"/>
                </a:solidFill>
                <a:latin typeface="Bookman Old Style" pitchFamily="18" charset="0"/>
              </a:rPr>
              <a:t>CONCLUSIÓN DEL PROCESO ELECTORAL.</a:t>
            </a:r>
            <a:endParaRPr lang="es-ES" sz="1600" b="1" dirty="0" smtClean="0">
              <a:solidFill>
                <a:prstClr val="black"/>
              </a:solidFill>
              <a:latin typeface="Bookman Old Style" pitchFamily="18" charset="0"/>
            </a:endParaRPr>
          </a:p>
          <a:p>
            <a:pPr algn="just"/>
            <a:r>
              <a:rPr lang="es-MX" sz="1600" dirty="0" smtClean="0">
                <a:solidFill>
                  <a:prstClr val="black"/>
                </a:solidFill>
                <a:latin typeface="Bookman Old Style" pitchFamily="18" charset="0"/>
              </a:rPr>
              <a:t>Una vez resueltos por las instancias jurisdiccionales competentes los medios de impugnación, el consejo general del instituto estatal electoral procederá a asignar 12 diputados por el principio de representación proporcional.    </a:t>
            </a:r>
            <a:endParaRPr lang="es-ES" sz="1600" dirty="0" smtClean="0">
              <a:solidFill>
                <a:prstClr val="black"/>
              </a:solidFill>
              <a:latin typeface="Bookman Old Style" pitchFamily="18" charset="0"/>
            </a:endParaRPr>
          </a:p>
          <a:p>
            <a:pPr algn="just"/>
            <a:endParaRPr lang="es-AR" dirty="0">
              <a:solidFill>
                <a:prstClr val="black"/>
              </a:solidFill>
            </a:endParaRPr>
          </a:p>
        </p:txBody>
      </p:sp>
    </p:spTree>
    <p:extLst>
      <p:ext uri="{BB962C8B-B14F-4D97-AF65-F5344CB8AC3E}">
        <p14:creationId xmlns:p14="http://schemas.microsoft.com/office/powerpoint/2010/main" val="4203955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2" descr="data:image/jpg;base64,/9j/4AAQSkZJRgABAQAAAQABAAD/2wBDAAkGBwgHBgkIBwgKCgkLDRYPDQwMDRsUFRAWIB0iIiAdHx8kKDQsJCYxJx8fLT0tMTU3Ojo6Iys/RD84QzQ5Ojf/2wBDAQoKCg0MDRoPDxo3JR8lNzc3Nzc3Nzc3Nzc3Nzc3Nzc3Nzc3Nzc3Nzc3Nzc3Nzc3Nzc3Nzc3Nzc3Nzc3Nzc3Nzf/wAARCACaAKkDASIAAhEBAxEB/8QAHAAAAgIDAQEAAAAAAAAAAAAAAAYDBQEEBwgC/8QARBAAAQMDAQUFBAYHBgcBAAAAAQIDBAAFESEGEjFBUQcTYXGBIjKRsRQVI0Kh8FJicsHC0eEXJDOClNIIJTRDRVOS8f/EABoBAQADAQEBAAAAAAAAAAAAAAABAwQFAgb/xAAjEQACAwACAgIDAQEAAAAAAAAAAQIDEQQhEjETIjJBYUJR/9oADAMBAAIRAxEAPwDuNFFFAFFFFAFFFFAFFFFAFFFQTJjEFhciW6lplAypSjwoCbIzjNQypsWGjflyGmU9XFhPzpGuW1NwuSlItmYcXh3yhlxfkOX51qlEaN3pU8VyHjqpbqiomgH13a+wtnBuCFH9RClfIVlra6wukBNwQCf0kqT8xScylsDCWUJH7IqcNMuDC2m1Z6oBoB/jTI0tO9FkNPJHEtrCsfCpgQeFc2+qopWHI/eRnh7rjKykirOJfbrZwj60SZ0E8JKBhxA8Rz/OtAO9FQQpjE6OiRFcS40sZCk1PQBRRRQAaSKdzSRQDvRRRQBRRRQBRWM0ZoDNFFB4UB8OuJabU4tQShIJUonQCuY3u7Lvs0urJTAZV9i2dN79Y+dX231yO61aGV4U+N98jiEch6n5Uly3N0hpOiUjgKAlckb3so0SPxqeI4BkHieFVqT0rYZStR0BA60BbpOKmQqtVBwBUyDQG42qreAUuMKbcG8knUHypcky0xI6nCcq4JT1PSprNcpDbxiT0BuQBvAYxvDjp4/nlUatwnHmm0FL2VuAksZNsfUBIbA0bJ++Pz4dKem1pcbStCgpKgCFA5BFLcptqbCW2sbyFJIVpyIr62GlOOWtyE+rLsF5TGeqfu/y9KkgZKKKKADSRTuaSKAd6KKKAKKKKAKKKjLraVBKlpCjwBOpoCSsE4rSTeLYt/uE3CKXToEB5OT6ZrZf1juBJ1KCB8KhNP0S00crlSTPukycde8dKUZ5IGgHwxUCm2UkuOYOTqVGooS0twgpWRug73nmrG2QmXO7lXFG/v4LbWNEp5E9aqvujTHyke665WPEabLheOIkV1/xbbJFbaIV3Xjctb2P1lAfOnBhASkAAAdBwreZQDisEOfOx/VF0qFH2xITab6o+zAbT+28n+dTJsl9PvCIz4lZVinxLelRPIxV8r7VHStRjopwrAmO8JE14yZCfcynCU+Qr4v0IvR+/Y9mSx7bak8dOIpheTWm6K5E77Faptm2EIuHiQWeYJcEOjAC0ZwOR5j41Jsmd3aK9NjgoNLPnj+tU+zg7tuTH5MyFJx4cqudjAXrneZf3S6hpJ5HdGv7q+ki/Jac1rHg20UUVJAGkinc0kUA70UUUAUVg1S7R7SRLEynvd52U5ozGb1W4f3Dx+dQ2ktZKTbxG9dbnEtUNcqc8lplA1J5noBzPhXFL6/Iut2emSUPJEpRXH73QhvgAPIU5xLXcL9ORcb8rfUnVmKn/DZHlzPjV3f7DFmWZTLv2byDvMuj3m1Dn5dRWK2crF16NdcY1vv2L2ysDZ27WhyNMt7DcxgYdCRhXgtJ44Pz0q42Vuz0Gcdnro8XFpG9CkKP+O3+if1h+fFct8F24R3HYO6ze7fkLaJ0dT0/ZVyPI/Gq+bLRcIyHApbTzaspJ0Uy4Plg1VG5wx4XOmM/JaX162eQ1enW0PFMVw98Wca68QPCpCMqHLJ5V8wb0q9QGpMgJE6GQ1K00UD7qx4HX19KkdTurO76GsfMslOzv1+iyitRh/S+ZNbrKhpSwdoIbeUoDzjoOO7S2c5qSGzNu696dKdisH3WI6t04/WV1r1xONa3uYjPdZFdDeHMJ1FQuqzypSvIGzi23bZOdcKyUrjvu95nT3gOIxWY8CFMgNynbjKelrTvKWiQQEnoAOGK6Lok+tMyml2Xzyhk1puka1RtXKZBWUP78yNwCgPtE/zrbj3WNNdLbBWVBO8d5BGma5HJ4tsG210bqLIS6XsrJEk2e5ynSgluS3vo0/7g5GnXZG3rt1jYbdBDzmXXc8d5WuPhgelUceOJtwjsFIKQvfVkZwBTqK63BtlZV2vRk5MFCfRmiiitpnA0kU7mkigHesE1oXu7RrLb3Jswq7pGAAkZUpROAAOppIk7Yzto1C32RlcFShl59xQK0pz90Dnw15fjVc7Yw9nuFcp+i82k2rESQbZZ2xLuas5HFDHis/urRsGzbhfVPuThkzXDlx5w59B0Fbuz2zsa2R8gcdVLUcqWepNbdwubbKC20d0DpWWUm/tL0aYrPrD3/wBJ5UtiE1uNYyNCRVI7eypRbeUN1WgUeX9KqZ1wUsk71UcuYNdayzulJ5E1wojBbL2bV4U9b57c+CvDyOB5LTzQrwqlustuS8Z8X2e8H2rY69fOsv3f+6uMPArGPYI5HlWxYdkrzeYypkdtpphR9hT6ynvPEAA8OvwzURhKXSJnZFPX0MPZha1S27nMkJUI7yUsIz97GpPppVlJjuRnlxZHvp9xWPeHWmTZe0/UlmjwC73qm8lSwMAqJJOPDWprtCjy4xMhQb7sbwdzjc8c9K038T5KlntGKvk+Nj30xLMGLKWRIQpLo0C0K3SR++pU2OF99UhY6KeNfK1o31IK0uJQrAeb1BqRDrqfdIWOtct2X1/Vto2/HXP7JI2odugw1b8eOhK/0jqfxqF+z255RUqMlJOuUEp+VfSJDhI3m8eNSKcxVPzWp75E/BD/AIaCrHBHAvgdO9OKlQ1HgtFLLYQD01JPnX2uQCcI9o9BW3s99DenFMpxP0xJJaYWQMgcVAc+PpWmqF/JeNvDzN10Lc7LbZ+3KjMqkPj7d7iD90dKuhXynFfVd2qtVxUUcqc3OTkwoooqw8gaSKdzSRQEPaPIXLkQbG3kJey+6pIyUpScJx6mlC3wZ8S4qSwrurpEIWnPuuJPDzSrhT/tfDkxZkTaKA13zsFJS+zjVxo8ceI41Q3yY3cxGutsWn6U0N9lfJQ5oUOnyrn8hfbWb+M9jiXRaDaZNxhBxKVNOAlLrJ4trHEH+fOqSbOKlEkmob1JjTmUX21ILb+7uTYvM4/iT15iqCRckLTvb3EZFZrHKTzTTUowj6NuXMwDrVLKllSikHWssIlXWWiLAaW66s4SlPP+njW3JtUmxTPo9yjKEkgKaCTvBedPZI/HpTwcVuEOflLNLns+sVvuVxdVd1ZdjgKRFXoFg/ePUDTT411zLbTWSUpSlPkAK41cbIYtsbnXR9HfO6NR0HOPDxNJO3W120CrYxs66txiC0khZyd+RrnCz0SCBu+ROdMbeNNfjhj5Nb/JPo6Xtp2z2m0FyLYUJucwEp73JDCD+1xX6aeNcV2j23v+0j+9d563WQreEZHsNDXhujQ+ZyaXScjxqVhoqOtbDIeltnJrFwtseRHwptxIUM9Dr+fKrd+1JkN70Xdad4jorz6VyPstvhiD6skL9jJUyc8c6lPx1Hma6um45CGYZDkh32UAH3SeZ8q8TrhNZJaeozlH8WUEOa8bg/HmLDKEq9jcJKseOdM5zW9FjSZd5VFbebVFWkLQ5g77YGd4KGcHlg+Nc+2mNztO1E2Mr7ZSFJx3QJG6Ugp8QcGmfs/l3DfXcpTYRED30beKvaCiklQI4jHs8aqXFpT3xLHyLWs0dp0ZmGzutABKeJPE+JNcF7U76p+/sMw3FtqhZUXEKwUrOOBHAgAfE103tB2o+gw1Ii4W+5kIGcjPMnwH4nA61wmYytxanHFKWtRKlKVxUTxJq9JJYiptv2dR2A7aH46moG1xLzPupnoGVp/bA94eI1867pDlR5kVqTFebeYdSFIcbVlKgeYNeL2207pSoetOHZ9t/cdipoZUVSrQ6rLsYq93qpGeCvDgefUSQep6K0rPdYV6tzFwtr6Xoz6d5C0/iCORHAjka3aADSRTuaSKAdSNK5jtbZl7OylTYSf+VyVe2gcGHD/Cf6dK6hUMqO1KYWxIaQ604ndWhYyCKqtqVkcZZVa65ajhDs0syC8wSO8GHE8ldD51DDgLudzjxI6kpMpzdSSDhJPE6V1X+zvZ7vu87h/d/wDX36t3+f41aW3Ziz2uUZUGC20+RjeyTujwyTisseLLezVLlJroxs1s3B2fid3FRvPKH2r6h7S/5Dw//aodudmrlc7jGuFvcZ+ya7tSHV7u7gk5B9dfIU8CuR9u+2ZtluTs9b3N2XNRvSVJOrbPDd81HPoD1rW64uPj+jJGySl5fsr7K4mduznXhIeGiVZBSgdE409a2NqNmGto7astt/3ltOQRzA/f0Ppz05tsBfzDlCG+v7JXuZ+X7/j4V2G2XAxlpcSQUnQj9IVzJxdNh1ISVtXR54n25+BMVGkIKVJPEjGa+U+0oJTw613HtC2SjXyGbjASA7gk7g/EfvFcaRDdjPqaeThaTjwPlXRqtU1n7OdbU4Pf0XNniEMNkaHjketX0q2quyWhNdfdLfuK71WU+I5VDYGUrjoHNJwacLfCCgnSrikUU7IupcLrN3uDalcSHNfjU0PZpcCUmX9PmuPpVvhS3eJ6kc/WuisWzKRpyqGVbgkHSgOf3Rl6Q4XH1qWsjGVdOnlS7Ni4zjpXQLjEAB0pWuLABNAJbydxascjwr5UErTg6ityc3uvkdRVehW45uHgaAe+yPbhzZO9CDPdP1TMWEu7x0ZWdA4PDgD4a8q9NoOUg5z414qkI3k7w4ivSPYjtMq/7IpjSVlcy2kMOEnVSMewT6Aj/LQHRTSRTtSTQDvRRRQGKKzRQGrcZrNugyJspQQxHaU64rolIyflXjvaa9SNoL5MuswnvZLhXu50QnglI8AAB6V6K7drku37AyGmzhU15uOSOO7kqV+CceteYcnrQH204ptxLiFbqkkEEcQa6zsbfxcLelDih3qBgj8/GuRVZ2K6OWqah1JPdnG+BzHWqORV8kf6X8e11z/h3u3XUMEtOnLK/eB5eNLO22zja1iZGxg6hQGc/n+tRxbgl9hDjagoKGcg1bW+4odQYMonul+4r9E8q5sXKL/qOhLxksEyzuKjPA7vPCga6RYlNPISpBBHypLulvVEma4Tg8eRHWmLZ5H0VQWp4qJHujga6lVisWnMtrcHh0e3RW1p1I4VpXZhCN7FQRbluJ0I4da1p1wC0k7341aVi5dkJGdOtJtzSNfKmq6Sd4HWlG5u5zg8qAVbkkFxR6AH51RvndUD0NXF2WQCR1APxqmk+9QGykhSQeRp27Fb79R7ctRXV7sa4p+jqBOm8dUH/wCtP8xpCjODG4o+Wa+lPrZlNPML3XG1BSVA8CDkGgPa/KkmmDZW8N7QbO266t4xKYStQH3V8FD0UCPSl+gHeiiigCisVmgFnb3Y6Ltpam4EuS9HDTwdQtoAnOCMEHiNa5jL/wCH9fGHtCkjo9FI+Sq7pRQHnV/sG2iSrDFytix1UpxP8JqaD2CXtav79drewnPFoLcP4hNehMUYoDjknswf2Zsa34VxeuCmjvrbU0EYTzKdT5486XkqChkEEH8a9BKAIwa5Vtxsou1vOXK3NFUBZKnW0j/BJ4kfq/LyrFyKf9RNVFv+WUyHBcohYdI+kNjLaz94dKl2O2Ztl8mSYk+fd40pA320x5pbQpHA+zg4IPzqoQshSVoOCk5BqeJcpEO7sXCOnekMrCykaBSeBB8xpVFVnhLTRZDzWD+nsvto1TfNoh5XE/7awrsugK/8/tH/AK8H+CmLZe/tbQW8yWm1MrbX3brSjncVx48xgjWruummmtRzmmnjOeOdkttcHtX/AGh/1SD8261nOxq0r43y+H9p5o/wV0yipIOTSOw20vJI+urnnlvhs/wilq5dgt1StRt96hvJ5d+2ps/hvCu/UUB5u/sJ2rz/ANVacde/X/sqdnsF2iUftrla0D9Vbiv4RXoqigFPs22Ym7I7PfVc6a1LIfU4hTaSkISrGmvjk+talO1JNAO9FFFAFFFFAFFFFAFFFFAFfKk7wIOor6ooDmXaBspDgQ13W2oWz9oA80gZQkE+8B93X015VXQXrLDtPdNj6ROdICEN+2tZ9K6ytKVp3VgKSRggjIIqttVtgxXHXI0KMyvexvNtJSfiBWK2lOZrqucYGjsLZX7PalmYAmVKdLzqBrucgn0A1plrFZrXGKjFJGWUnJ6wooor0QFFFFAFFFFABpIp3NJFAf/Z"/>
          <p:cNvSpPr>
            <a:spLocks noChangeAspect="1" noChangeArrowheads="1"/>
          </p:cNvSpPr>
          <p:nvPr/>
        </p:nvSpPr>
        <p:spPr bwMode="auto">
          <a:xfrm>
            <a:off x="80966" y="-579436"/>
            <a:ext cx="1343025"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2" name="1 Llamada de flecha hacia abajo"/>
          <p:cNvSpPr/>
          <p:nvPr/>
        </p:nvSpPr>
        <p:spPr>
          <a:xfrm>
            <a:off x="1920096" y="2132857"/>
            <a:ext cx="5388976" cy="3960495"/>
          </a:xfrm>
          <a:prstGeom prst="downArrowCallout">
            <a:avLst/>
          </a:prstGeom>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solidFill>
                  <a:srgbClr val="00B0F0"/>
                </a:solidFill>
              </a:rPr>
              <a:t>ETAPA 1</a:t>
            </a:r>
          </a:p>
          <a:p>
            <a:pPr algn="ctr"/>
            <a:r>
              <a:rPr lang="es-ES" sz="5400" b="1" cap="none" spc="0" dirty="0" smtClean="0">
                <a:ln w="10541" cmpd="sng">
                  <a:solidFill>
                    <a:schemeClr val="accent1">
                      <a:shade val="88000"/>
                      <a:satMod val="110000"/>
                    </a:schemeClr>
                  </a:solidFill>
                  <a:prstDash val="solid"/>
                </a:ln>
                <a:solidFill>
                  <a:srgbClr val="00B0F0"/>
                </a:solidFill>
                <a:effectLst/>
              </a:rPr>
              <a:t>PREPARACIÓN DE </a:t>
            </a:r>
          </a:p>
          <a:p>
            <a:pPr algn="ctr"/>
            <a:r>
              <a:rPr lang="es-ES" sz="5400" b="1" cap="none" spc="0" dirty="0" smtClean="0">
                <a:ln w="10541" cmpd="sng">
                  <a:solidFill>
                    <a:schemeClr val="accent1">
                      <a:shade val="88000"/>
                      <a:satMod val="110000"/>
                    </a:schemeClr>
                  </a:solidFill>
                  <a:prstDash val="solid"/>
                </a:ln>
                <a:solidFill>
                  <a:srgbClr val="00B0F0"/>
                </a:solidFill>
                <a:effectLst/>
              </a:rPr>
              <a:t>LAS ELECCIONES</a:t>
            </a:r>
          </a:p>
        </p:txBody>
      </p:sp>
    </p:spTree>
    <p:extLst>
      <p:ext uri="{BB962C8B-B14F-4D97-AF65-F5344CB8AC3E}">
        <p14:creationId xmlns:p14="http://schemas.microsoft.com/office/powerpoint/2010/main" val="2587799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2264</Words>
  <Application>Microsoft Office PowerPoint</Application>
  <PresentationFormat>Presentación en pantalla (4:3)</PresentationFormat>
  <Paragraphs>154</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Presentación de PowerPoint</vt:lpstr>
      <vt:lpstr>Presentación de PowerPoint</vt:lpstr>
      <vt:lpstr>Presentación de PowerPoint</vt:lpstr>
      <vt:lpstr>Presentación de PowerPoint</vt:lpstr>
      <vt:lpstr>El proceso electoral ordinario inicia con la sesión que realice el consejo general del instituto estatal electoral de hidalgo el 15 de enero del año de los comicios y concluyen con las determinaciones sobre la validez de la elección correspondiente y el otorgamiento o asignación de constancias que realicen los consejos del instituto, o con las resoluciones que, en su caso, pronuncie el tribunal electoral.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 LA PROPAGANDA </vt:lpstr>
      <vt:lpstr>DE LAS CAMPAÑAS ELECTORALES Y DE LA PROPAGANDA ELECTORAL </vt:lpstr>
      <vt:lpstr>Actividades de campaña electoral</vt:lpstr>
      <vt:lpstr>DE LAS CASILLAS ESPECIALES  </vt:lpstr>
      <vt:lpstr>existe causa de fuerza mayor para la  instalación de una casilla</vt:lpstr>
      <vt:lpstr>No instalación de casilla art. 206</vt:lpstr>
      <vt:lpstr>se anotará la instalación en el acta única de la jornada electoral</vt:lpstr>
      <vt:lpstr>Presentación de PowerPoint</vt:lpstr>
      <vt:lpstr>Presentación de PowerPoint</vt:lpstr>
      <vt:lpstr>Presentación de PowerPoint</vt:lpstr>
      <vt:lpstr>Del Escrutinio y Cómputo en la Casilla</vt:lpstr>
      <vt:lpstr>Procedimiento de escrutinio</vt:lpstr>
      <vt:lpstr>IV.- SESIÓN DE CÓMPUTO Y DECLARACIÓN DE VALIDEZ DE ELECCIONES art. 237-247 LEH</vt:lpstr>
      <vt:lpstr>SESIONES DE CÓMPUTO Y DECLARACIÓN DE VALIDEZ EN LOS CONSEJOS DISTRITALES Y MUNICIPALES ELECTORALES</vt:lpstr>
      <vt:lpstr>CONSEJO DISTRITAL ELECTORAL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dc:creator>
  <cp:lastModifiedBy>Usuario</cp:lastModifiedBy>
  <cp:revision>33</cp:revision>
  <dcterms:created xsi:type="dcterms:W3CDTF">2012-08-07T16:35:15Z</dcterms:created>
  <dcterms:modified xsi:type="dcterms:W3CDTF">2014-03-24T21:31:41Z</dcterms:modified>
</cp:coreProperties>
</file>